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60" r:id="rId4"/>
    <p:sldId id="261" r:id="rId5"/>
    <p:sldId id="262" r:id="rId6"/>
    <p:sldId id="263" r:id="rId7"/>
    <p:sldId id="265" r:id="rId8"/>
    <p:sldId id="266" r:id="rId9"/>
    <p:sldId id="267" r:id="rId10"/>
    <p:sldId id="268" r:id="rId11"/>
    <p:sldId id="258" r:id="rId12"/>
    <p:sldId id="269" r:id="rId13"/>
    <p:sldId id="270" r:id="rId14"/>
    <p:sldId id="273" r:id="rId15"/>
    <p:sldId id="271" r:id="rId16"/>
    <p:sldId id="286" r:id="rId17"/>
    <p:sldId id="272" r:id="rId18"/>
    <p:sldId id="278" r:id="rId19"/>
    <p:sldId id="274" r:id="rId20"/>
    <p:sldId id="275" r:id="rId21"/>
    <p:sldId id="276" r:id="rId22"/>
    <p:sldId id="279" r:id="rId23"/>
    <p:sldId id="277" r:id="rId24"/>
    <p:sldId id="287" r:id="rId25"/>
    <p:sldId id="288" r:id="rId26"/>
    <p:sldId id="289" r:id="rId27"/>
    <p:sldId id="290" r:id="rId28"/>
    <p:sldId id="291" r:id="rId29"/>
    <p:sldId id="292" r:id="rId30"/>
    <p:sldId id="293" r:id="rId31"/>
    <p:sldId id="295" r:id="rId32"/>
    <p:sldId id="296" r:id="rId33"/>
    <p:sldId id="297" r:id="rId34"/>
    <p:sldId id="298" r:id="rId35"/>
    <p:sldId id="299" r:id="rId36"/>
    <p:sldId id="300" r:id="rId37"/>
    <p:sldId id="301" r:id="rId38"/>
    <p:sldId id="303" r:id="rId39"/>
    <p:sldId id="304" r:id="rId40"/>
    <p:sldId id="302" r:id="rId41"/>
    <p:sldId id="305" r:id="rId42"/>
    <p:sldId id="306" r:id="rId43"/>
    <p:sldId id="282" r:id="rId44"/>
    <p:sldId id="307" r:id="rId45"/>
    <p:sldId id="308" r:id="rId46"/>
    <p:sldId id="309" r:id="rId47"/>
    <p:sldId id="310" r:id="rId48"/>
    <p:sldId id="311" r:id="rId49"/>
    <p:sldId id="312" r:id="rId50"/>
    <p:sldId id="313" r:id="rId51"/>
    <p:sldId id="314" r:id="rId52"/>
    <p:sldId id="315" r:id="rId53"/>
    <p:sldId id="316" r:id="rId54"/>
    <p:sldId id="285"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ata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0B0A7-9B7A-499F-9625-81D4FF11074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6D4680A-E3E5-42D1-822E-D4004EB50B27}">
      <dgm:prSet/>
      <dgm:spPr/>
      <dgm:t>
        <a:bodyPr/>
        <a:lstStyle/>
        <a:p>
          <a:r>
            <a:rPr lang="tr-TR"/>
            <a:t>Tarihsel Süreç</a:t>
          </a:r>
          <a:endParaRPr lang="en-US"/>
        </a:p>
      </dgm:t>
    </dgm:pt>
    <dgm:pt modelId="{112DFE5E-3794-4E81-A786-93597706D879}" type="parTrans" cxnId="{EA92680C-9A4D-46B2-8713-0638C5DBB634}">
      <dgm:prSet/>
      <dgm:spPr/>
      <dgm:t>
        <a:bodyPr/>
        <a:lstStyle/>
        <a:p>
          <a:endParaRPr lang="en-US"/>
        </a:p>
      </dgm:t>
    </dgm:pt>
    <dgm:pt modelId="{E2808B56-100B-496E-A8EC-0A7C72ADAF7A}" type="sibTrans" cxnId="{EA92680C-9A4D-46B2-8713-0638C5DBB634}">
      <dgm:prSet/>
      <dgm:spPr/>
      <dgm:t>
        <a:bodyPr/>
        <a:lstStyle/>
        <a:p>
          <a:endParaRPr lang="en-US"/>
        </a:p>
      </dgm:t>
    </dgm:pt>
    <dgm:pt modelId="{9F2FA877-9137-426B-BA9C-2E8A751C07D3}">
      <dgm:prSet/>
      <dgm:spPr/>
      <dgm:t>
        <a:bodyPr/>
        <a:lstStyle/>
        <a:p>
          <a:r>
            <a:rPr lang="tr-TR"/>
            <a:t>Tanımlar, Hedef, Amaç ve Açıklamalar</a:t>
          </a:r>
          <a:endParaRPr lang="en-US"/>
        </a:p>
      </dgm:t>
    </dgm:pt>
    <dgm:pt modelId="{42979E1B-9CF1-4C14-BF1E-8CAC6280302F}" type="parTrans" cxnId="{78D773E2-DE42-47F0-9D25-30986B73173F}">
      <dgm:prSet/>
      <dgm:spPr/>
      <dgm:t>
        <a:bodyPr/>
        <a:lstStyle/>
        <a:p>
          <a:endParaRPr lang="en-US"/>
        </a:p>
      </dgm:t>
    </dgm:pt>
    <dgm:pt modelId="{DB2A1DB6-A05C-4CAE-81D4-790E58DE18C2}" type="sibTrans" cxnId="{78D773E2-DE42-47F0-9D25-30986B73173F}">
      <dgm:prSet/>
      <dgm:spPr/>
      <dgm:t>
        <a:bodyPr/>
        <a:lstStyle/>
        <a:p>
          <a:endParaRPr lang="en-US"/>
        </a:p>
      </dgm:t>
    </dgm:pt>
    <dgm:pt modelId="{56E26F93-D596-4DC7-8D7C-BC95F65C65AC}">
      <dgm:prSet/>
      <dgm:spPr/>
      <dgm:t>
        <a:bodyPr/>
        <a:lstStyle/>
        <a:p>
          <a:r>
            <a:rPr lang="tr-TR"/>
            <a:t>İş Kazası ve Meslek Hastalıkları</a:t>
          </a:r>
          <a:endParaRPr lang="en-US"/>
        </a:p>
      </dgm:t>
    </dgm:pt>
    <dgm:pt modelId="{582CFFE8-3A89-40F1-A32C-41C137DC5EB5}" type="parTrans" cxnId="{35B03EC4-E3C7-483E-B6D0-0FDFC94C6D1A}">
      <dgm:prSet/>
      <dgm:spPr/>
      <dgm:t>
        <a:bodyPr/>
        <a:lstStyle/>
        <a:p>
          <a:endParaRPr lang="en-US"/>
        </a:p>
      </dgm:t>
    </dgm:pt>
    <dgm:pt modelId="{E014509D-036A-4C0E-93B9-E3FDF2D057B6}" type="sibTrans" cxnId="{35B03EC4-E3C7-483E-B6D0-0FDFC94C6D1A}">
      <dgm:prSet/>
      <dgm:spPr/>
      <dgm:t>
        <a:bodyPr/>
        <a:lstStyle/>
        <a:p>
          <a:endParaRPr lang="en-US"/>
        </a:p>
      </dgm:t>
    </dgm:pt>
    <dgm:pt modelId="{50565E31-D06A-4C5A-984A-085585849A57}">
      <dgm:prSet/>
      <dgm:spPr/>
      <dgm:t>
        <a:bodyPr/>
        <a:lstStyle/>
        <a:p>
          <a:r>
            <a:rPr lang="tr-TR"/>
            <a:t>Risk Etmenleri</a:t>
          </a:r>
          <a:endParaRPr lang="en-US"/>
        </a:p>
      </dgm:t>
    </dgm:pt>
    <dgm:pt modelId="{00FD5101-A40D-4423-8172-08214D8B870F}" type="parTrans" cxnId="{1AA6CC1D-A2B6-4AEE-94C5-B3F99F509E87}">
      <dgm:prSet/>
      <dgm:spPr/>
      <dgm:t>
        <a:bodyPr/>
        <a:lstStyle/>
        <a:p>
          <a:endParaRPr lang="en-US"/>
        </a:p>
      </dgm:t>
    </dgm:pt>
    <dgm:pt modelId="{296E223B-0EA6-4473-AFDF-506121E2001B}" type="sibTrans" cxnId="{1AA6CC1D-A2B6-4AEE-94C5-B3F99F509E87}">
      <dgm:prSet/>
      <dgm:spPr/>
      <dgm:t>
        <a:bodyPr/>
        <a:lstStyle/>
        <a:p>
          <a:endParaRPr lang="en-US"/>
        </a:p>
      </dgm:t>
    </dgm:pt>
    <dgm:pt modelId="{EF8E7677-A13B-41C6-80FF-2E929A155CFF}" type="pres">
      <dgm:prSet presAssocID="{6EC0B0A7-9B7A-499F-9625-81D4FF110746}" presName="root" presStyleCnt="0">
        <dgm:presLayoutVars>
          <dgm:dir/>
          <dgm:resizeHandles val="exact"/>
        </dgm:presLayoutVars>
      </dgm:prSet>
      <dgm:spPr/>
    </dgm:pt>
    <dgm:pt modelId="{986387C0-AD0F-48C6-88BB-9E8BD02C8D7F}" type="pres">
      <dgm:prSet presAssocID="{D6D4680A-E3E5-42D1-822E-D4004EB50B27}" presName="compNode" presStyleCnt="0"/>
      <dgm:spPr/>
    </dgm:pt>
    <dgm:pt modelId="{63A9EA51-1149-48E0-A56B-26E52F02AD4A}" type="pres">
      <dgm:prSet presAssocID="{D6D4680A-E3E5-42D1-822E-D4004EB50B27}" presName="bgRect" presStyleLbl="bgShp" presStyleIdx="0" presStyleCnt="4"/>
      <dgm:spPr/>
    </dgm:pt>
    <dgm:pt modelId="{9CC16D2F-0B65-4CA9-86D5-A4A5D5DEDA14}" type="pres">
      <dgm:prSet presAssocID="{D6D4680A-E3E5-42D1-822E-D4004EB50B2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şliler"/>
        </a:ext>
      </dgm:extLst>
    </dgm:pt>
    <dgm:pt modelId="{41E3509F-F96A-4AB5-A3E0-149E868DCD4C}" type="pres">
      <dgm:prSet presAssocID="{D6D4680A-E3E5-42D1-822E-D4004EB50B27}" presName="spaceRect" presStyleCnt="0"/>
      <dgm:spPr/>
    </dgm:pt>
    <dgm:pt modelId="{0CE3061F-F70A-4B30-9507-D9467E8FC998}" type="pres">
      <dgm:prSet presAssocID="{D6D4680A-E3E5-42D1-822E-D4004EB50B27}" presName="parTx" presStyleLbl="revTx" presStyleIdx="0" presStyleCnt="4">
        <dgm:presLayoutVars>
          <dgm:chMax val="0"/>
          <dgm:chPref val="0"/>
        </dgm:presLayoutVars>
      </dgm:prSet>
      <dgm:spPr/>
    </dgm:pt>
    <dgm:pt modelId="{B75EFDE5-D027-4830-97EB-0A2A415B5F8B}" type="pres">
      <dgm:prSet presAssocID="{E2808B56-100B-496E-A8EC-0A7C72ADAF7A}" presName="sibTrans" presStyleCnt="0"/>
      <dgm:spPr/>
    </dgm:pt>
    <dgm:pt modelId="{7CE0713E-8016-4185-9F7F-73EDF4074438}" type="pres">
      <dgm:prSet presAssocID="{9F2FA877-9137-426B-BA9C-2E8A751C07D3}" presName="compNode" presStyleCnt="0"/>
      <dgm:spPr/>
    </dgm:pt>
    <dgm:pt modelId="{E529939B-198E-4904-8DDB-0456C94280F3}" type="pres">
      <dgm:prSet presAssocID="{9F2FA877-9137-426B-BA9C-2E8A751C07D3}" presName="bgRect" presStyleLbl="bgShp" presStyleIdx="1" presStyleCnt="4"/>
      <dgm:spPr/>
    </dgm:pt>
    <dgm:pt modelId="{0FB71E4A-C1B9-494B-913F-125A0DCE0A39}" type="pres">
      <dgm:prSet presAssocID="{9F2FA877-9137-426B-BA9C-2E8A751C07D3}"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def merkezi"/>
        </a:ext>
      </dgm:extLst>
    </dgm:pt>
    <dgm:pt modelId="{C57CDE42-5BFC-4BB6-80D9-B040CCB27430}" type="pres">
      <dgm:prSet presAssocID="{9F2FA877-9137-426B-BA9C-2E8A751C07D3}" presName="spaceRect" presStyleCnt="0"/>
      <dgm:spPr/>
    </dgm:pt>
    <dgm:pt modelId="{476F770E-F4FF-4372-86A2-8280ADBC85A4}" type="pres">
      <dgm:prSet presAssocID="{9F2FA877-9137-426B-BA9C-2E8A751C07D3}" presName="parTx" presStyleLbl="revTx" presStyleIdx="1" presStyleCnt="4">
        <dgm:presLayoutVars>
          <dgm:chMax val="0"/>
          <dgm:chPref val="0"/>
        </dgm:presLayoutVars>
      </dgm:prSet>
      <dgm:spPr/>
    </dgm:pt>
    <dgm:pt modelId="{2D977CBC-4A06-4658-847E-42BCF002D0AF}" type="pres">
      <dgm:prSet presAssocID="{DB2A1DB6-A05C-4CAE-81D4-790E58DE18C2}" presName="sibTrans" presStyleCnt="0"/>
      <dgm:spPr/>
    </dgm:pt>
    <dgm:pt modelId="{AAEA3736-CC30-4D4A-BB69-A5655E7BD1AA}" type="pres">
      <dgm:prSet presAssocID="{56E26F93-D596-4DC7-8D7C-BC95F65C65AC}" presName="compNode" presStyleCnt="0"/>
      <dgm:spPr/>
    </dgm:pt>
    <dgm:pt modelId="{67FD3BB1-A3A1-4CCC-8B0E-E0C5412697A4}" type="pres">
      <dgm:prSet presAssocID="{56E26F93-D596-4DC7-8D7C-BC95F65C65AC}" presName="bgRect" presStyleLbl="bgShp" presStyleIdx="2" presStyleCnt="4"/>
      <dgm:spPr/>
    </dgm:pt>
    <dgm:pt modelId="{B799D876-CFDB-4D98-AFFE-A09DFB1B2583}" type="pres">
      <dgm:prSet presAssocID="{56E26F93-D596-4DC7-8D7C-BC95F65C65A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vrak çantası"/>
        </a:ext>
      </dgm:extLst>
    </dgm:pt>
    <dgm:pt modelId="{0D32155A-5213-4B07-90E0-F3ED76428AEF}" type="pres">
      <dgm:prSet presAssocID="{56E26F93-D596-4DC7-8D7C-BC95F65C65AC}" presName="spaceRect" presStyleCnt="0"/>
      <dgm:spPr/>
    </dgm:pt>
    <dgm:pt modelId="{0780FB79-3513-4DB5-8B9D-2F0FC1A5965F}" type="pres">
      <dgm:prSet presAssocID="{56E26F93-D596-4DC7-8D7C-BC95F65C65AC}" presName="parTx" presStyleLbl="revTx" presStyleIdx="2" presStyleCnt="4">
        <dgm:presLayoutVars>
          <dgm:chMax val="0"/>
          <dgm:chPref val="0"/>
        </dgm:presLayoutVars>
      </dgm:prSet>
      <dgm:spPr/>
    </dgm:pt>
    <dgm:pt modelId="{5AC4E347-10FA-4E63-8BFE-A924AD8E308A}" type="pres">
      <dgm:prSet presAssocID="{E014509D-036A-4C0E-93B9-E3FDF2D057B6}" presName="sibTrans" presStyleCnt="0"/>
      <dgm:spPr/>
    </dgm:pt>
    <dgm:pt modelId="{BE9808B0-A31F-4531-AAAD-CC272CFE9434}" type="pres">
      <dgm:prSet presAssocID="{50565E31-D06A-4C5A-984A-085585849A57}" presName="compNode" presStyleCnt="0"/>
      <dgm:spPr/>
    </dgm:pt>
    <dgm:pt modelId="{340C4562-6069-41DA-AA5E-DC1DD37FBD52}" type="pres">
      <dgm:prSet presAssocID="{50565E31-D06A-4C5A-984A-085585849A57}" presName="bgRect" presStyleLbl="bgShp" presStyleIdx="3" presStyleCnt="4"/>
      <dgm:spPr/>
    </dgm:pt>
    <dgm:pt modelId="{3A3A2255-6F1C-49FD-917C-1A6BA117A678}" type="pres">
      <dgm:prSet presAssocID="{50565E31-D06A-4C5A-984A-085585849A5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yarı"/>
        </a:ext>
      </dgm:extLst>
    </dgm:pt>
    <dgm:pt modelId="{7503E127-8091-410A-BC16-685CD1001058}" type="pres">
      <dgm:prSet presAssocID="{50565E31-D06A-4C5A-984A-085585849A57}" presName="spaceRect" presStyleCnt="0"/>
      <dgm:spPr/>
    </dgm:pt>
    <dgm:pt modelId="{37995ADC-B92E-4188-85E9-424902938745}" type="pres">
      <dgm:prSet presAssocID="{50565E31-D06A-4C5A-984A-085585849A57}" presName="parTx" presStyleLbl="revTx" presStyleIdx="3" presStyleCnt="4">
        <dgm:presLayoutVars>
          <dgm:chMax val="0"/>
          <dgm:chPref val="0"/>
        </dgm:presLayoutVars>
      </dgm:prSet>
      <dgm:spPr/>
    </dgm:pt>
  </dgm:ptLst>
  <dgm:cxnLst>
    <dgm:cxn modelId="{6FE50307-135B-4447-B546-91DF474DA9D9}" type="presOf" srcId="{50565E31-D06A-4C5A-984A-085585849A57}" destId="{37995ADC-B92E-4188-85E9-424902938745}" srcOrd="0" destOrd="0" presId="urn:microsoft.com/office/officeart/2018/2/layout/IconVerticalSolidList"/>
    <dgm:cxn modelId="{EA92680C-9A4D-46B2-8713-0638C5DBB634}" srcId="{6EC0B0A7-9B7A-499F-9625-81D4FF110746}" destId="{D6D4680A-E3E5-42D1-822E-D4004EB50B27}" srcOrd="0" destOrd="0" parTransId="{112DFE5E-3794-4E81-A786-93597706D879}" sibTransId="{E2808B56-100B-496E-A8EC-0A7C72ADAF7A}"/>
    <dgm:cxn modelId="{1AA6CC1D-A2B6-4AEE-94C5-B3F99F509E87}" srcId="{6EC0B0A7-9B7A-499F-9625-81D4FF110746}" destId="{50565E31-D06A-4C5A-984A-085585849A57}" srcOrd="3" destOrd="0" parTransId="{00FD5101-A40D-4423-8172-08214D8B870F}" sibTransId="{296E223B-0EA6-4473-AFDF-506121E2001B}"/>
    <dgm:cxn modelId="{86673E5F-5BA9-468E-96B6-A48CB58FBC1F}" type="presOf" srcId="{56E26F93-D596-4DC7-8D7C-BC95F65C65AC}" destId="{0780FB79-3513-4DB5-8B9D-2F0FC1A5965F}" srcOrd="0" destOrd="0" presId="urn:microsoft.com/office/officeart/2018/2/layout/IconVerticalSolidList"/>
    <dgm:cxn modelId="{14AD5E6F-0863-4EA0-8D34-D9EDB2DAF0B0}" type="presOf" srcId="{9F2FA877-9137-426B-BA9C-2E8A751C07D3}" destId="{476F770E-F4FF-4372-86A2-8280ADBC85A4}" srcOrd="0" destOrd="0" presId="urn:microsoft.com/office/officeart/2018/2/layout/IconVerticalSolidList"/>
    <dgm:cxn modelId="{9903BAAD-6866-47CC-A086-6AEF8B673F96}" type="presOf" srcId="{6EC0B0A7-9B7A-499F-9625-81D4FF110746}" destId="{EF8E7677-A13B-41C6-80FF-2E929A155CFF}" srcOrd="0" destOrd="0" presId="urn:microsoft.com/office/officeart/2018/2/layout/IconVerticalSolidList"/>
    <dgm:cxn modelId="{35B03EC4-E3C7-483E-B6D0-0FDFC94C6D1A}" srcId="{6EC0B0A7-9B7A-499F-9625-81D4FF110746}" destId="{56E26F93-D596-4DC7-8D7C-BC95F65C65AC}" srcOrd="2" destOrd="0" parTransId="{582CFFE8-3A89-40F1-A32C-41C137DC5EB5}" sibTransId="{E014509D-036A-4C0E-93B9-E3FDF2D057B6}"/>
    <dgm:cxn modelId="{78D773E2-DE42-47F0-9D25-30986B73173F}" srcId="{6EC0B0A7-9B7A-499F-9625-81D4FF110746}" destId="{9F2FA877-9137-426B-BA9C-2E8A751C07D3}" srcOrd="1" destOrd="0" parTransId="{42979E1B-9CF1-4C14-BF1E-8CAC6280302F}" sibTransId="{DB2A1DB6-A05C-4CAE-81D4-790E58DE18C2}"/>
    <dgm:cxn modelId="{C0230DFC-3D15-4242-8DA6-A0E67D776AF5}" type="presOf" srcId="{D6D4680A-E3E5-42D1-822E-D4004EB50B27}" destId="{0CE3061F-F70A-4B30-9507-D9467E8FC998}" srcOrd="0" destOrd="0" presId="urn:microsoft.com/office/officeart/2018/2/layout/IconVerticalSolidList"/>
    <dgm:cxn modelId="{2848442A-6F06-4D65-869C-EB7E87E93E7D}" type="presParOf" srcId="{EF8E7677-A13B-41C6-80FF-2E929A155CFF}" destId="{986387C0-AD0F-48C6-88BB-9E8BD02C8D7F}" srcOrd="0" destOrd="0" presId="urn:microsoft.com/office/officeart/2018/2/layout/IconVerticalSolidList"/>
    <dgm:cxn modelId="{84053995-6D48-4C4A-BF4C-FE62A708502B}" type="presParOf" srcId="{986387C0-AD0F-48C6-88BB-9E8BD02C8D7F}" destId="{63A9EA51-1149-48E0-A56B-26E52F02AD4A}" srcOrd="0" destOrd="0" presId="urn:microsoft.com/office/officeart/2018/2/layout/IconVerticalSolidList"/>
    <dgm:cxn modelId="{78F0839E-6D2E-46BA-B4B5-8D4430C342CB}" type="presParOf" srcId="{986387C0-AD0F-48C6-88BB-9E8BD02C8D7F}" destId="{9CC16D2F-0B65-4CA9-86D5-A4A5D5DEDA14}" srcOrd="1" destOrd="0" presId="urn:microsoft.com/office/officeart/2018/2/layout/IconVerticalSolidList"/>
    <dgm:cxn modelId="{317EBAFA-B7D9-4FB7-8524-EA1C5B5DF914}" type="presParOf" srcId="{986387C0-AD0F-48C6-88BB-9E8BD02C8D7F}" destId="{41E3509F-F96A-4AB5-A3E0-149E868DCD4C}" srcOrd="2" destOrd="0" presId="urn:microsoft.com/office/officeart/2018/2/layout/IconVerticalSolidList"/>
    <dgm:cxn modelId="{079417ED-B01C-4A06-B311-AD43E643CDB3}" type="presParOf" srcId="{986387C0-AD0F-48C6-88BB-9E8BD02C8D7F}" destId="{0CE3061F-F70A-4B30-9507-D9467E8FC998}" srcOrd="3" destOrd="0" presId="urn:microsoft.com/office/officeart/2018/2/layout/IconVerticalSolidList"/>
    <dgm:cxn modelId="{124E1110-E278-4388-9CEC-9C22CF6D2977}" type="presParOf" srcId="{EF8E7677-A13B-41C6-80FF-2E929A155CFF}" destId="{B75EFDE5-D027-4830-97EB-0A2A415B5F8B}" srcOrd="1" destOrd="0" presId="urn:microsoft.com/office/officeart/2018/2/layout/IconVerticalSolidList"/>
    <dgm:cxn modelId="{18F9256D-78A4-4071-9739-EDCAB4FF0948}" type="presParOf" srcId="{EF8E7677-A13B-41C6-80FF-2E929A155CFF}" destId="{7CE0713E-8016-4185-9F7F-73EDF4074438}" srcOrd="2" destOrd="0" presId="urn:microsoft.com/office/officeart/2018/2/layout/IconVerticalSolidList"/>
    <dgm:cxn modelId="{FE1AA9C6-E777-4F59-92E2-11A5BC3D4228}" type="presParOf" srcId="{7CE0713E-8016-4185-9F7F-73EDF4074438}" destId="{E529939B-198E-4904-8DDB-0456C94280F3}" srcOrd="0" destOrd="0" presId="urn:microsoft.com/office/officeart/2018/2/layout/IconVerticalSolidList"/>
    <dgm:cxn modelId="{7E2E90EA-B7BC-474E-AC83-074478B4D98F}" type="presParOf" srcId="{7CE0713E-8016-4185-9F7F-73EDF4074438}" destId="{0FB71E4A-C1B9-494B-913F-125A0DCE0A39}" srcOrd="1" destOrd="0" presId="urn:microsoft.com/office/officeart/2018/2/layout/IconVerticalSolidList"/>
    <dgm:cxn modelId="{6CE41232-B340-4EA2-9A5E-41A8A2851FAA}" type="presParOf" srcId="{7CE0713E-8016-4185-9F7F-73EDF4074438}" destId="{C57CDE42-5BFC-4BB6-80D9-B040CCB27430}" srcOrd="2" destOrd="0" presId="urn:microsoft.com/office/officeart/2018/2/layout/IconVerticalSolidList"/>
    <dgm:cxn modelId="{4E89480B-4C9D-4FED-BE71-D0910267409E}" type="presParOf" srcId="{7CE0713E-8016-4185-9F7F-73EDF4074438}" destId="{476F770E-F4FF-4372-86A2-8280ADBC85A4}" srcOrd="3" destOrd="0" presId="urn:microsoft.com/office/officeart/2018/2/layout/IconVerticalSolidList"/>
    <dgm:cxn modelId="{60532C4F-04E8-4AFC-9861-11949C4EC243}" type="presParOf" srcId="{EF8E7677-A13B-41C6-80FF-2E929A155CFF}" destId="{2D977CBC-4A06-4658-847E-42BCF002D0AF}" srcOrd="3" destOrd="0" presId="urn:microsoft.com/office/officeart/2018/2/layout/IconVerticalSolidList"/>
    <dgm:cxn modelId="{FDEFFA6D-8ED3-4138-BB6B-74201D40269A}" type="presParOf" srcId="{EF8E7677-A13B-41C6-80FF-2E929A155CFF}" destId="{AAEA3736-CC30-4D4A-BB69-A5655E7BD1AA}" srcOrd="4" destOrd="0" presId="urn:microsoft.com/office/officeart/2018/2/layout/IconVerticalSolidList"/>
    <dgm:cxn modelId="{941ED190-1DDA-4CB0-96B1-B56B624C2378}" type="presParOf" srcId="{AAEA3736-CC30-4D4A-BB69-A5655E7BD1AA}" destId="{67FD3BB1-A3A1-4CCC-8B0E-E0C5412697A4}" srcOrd="0" destOrd="0" presId="urn:microsoft.com/office/officeart/2018/2/layout/IconVerticalSolidList"/>
    <dgm:cxn modelId="{2D7CDDB3-5432-41C3-880D-22873164AE69}" type="presParOf" srcId="{AAEA3736-CC30-4D4A-BB69-A5655E7BD1AA}" destId="{B799D876-CFDB-4D98-AFFE-A09DFB1B2583}" srcOrd="1" destOrd="0" presId="urn:microsoft.com/office/officeart/2018/2/layout/IconVerticalSolidList"/>
    <dgm:cxn modelId="{8A0A8F47-45D8-4004-9617-202ACFB26A38}" type="presParOf" srcId="{AAEA3736-CC30-4D4A-BB69-A5655E7BD1AA}" destId="{0D32155A-5213-4B07-90E0-F3ED76428AEF}" srcOrd="2" destOrd="0" presId="urn:microsoft.com/office/officeart/2018/2/layout/IconVerticalSolidList"/>
    <dgm:cxn modelId="{D5D57181-33E7-4D74-8C9D-058EB02B09D1}" type="presParOf" srcId="{AAEA3736-CC30-4D4A-BB69-A5655E7BD1AA}" destId="{0780FB79-3513-4DB5-8B9D-2F0FC1A5965F}" srcOrd="3" destOrd="0" presId="urn:microsoft.com/office/officeart/2018/2/layout/IconVerticalSolidList"/>
    <dgm:cxn modelId="{B324E397-26F4-4324-ACD1-1892BAD2E7D0}" type="presParOf" srcId="{EF8E7677-A13B-41C6-80FF-2E929A155CFF}" destId="{5AC4E347-10FA-4E63-8BFE-A924AD8E308A}" srcOrd="5" destOrd="0" presId="urn:microsoft.com/office/officeart/2018/2/layout/IconVerticalSolidList"/>
    <dgm:cxn modelId="{6FA4D73A-2CCD-4534-90C1-8C4233B83A0C}" type="presParOf" srcId="{EF8E7677-A13B-41C6-80FF-2E929A155CFF}" destId="{BE9808B0-A31F-4531-AAAD-CC272CFE9434}" srcOrd="6" destOrd="0" presId="urn:microsoft.com/office/officeart/2018/2/layout/IconVerticalSolidList"/>
    <dgm:cxn modelId="{27E334FE-FC28-471D-803E-CF32A1DF5A6C}" type="presParOf" srcId="{BE9808B0-A31F-4531-AAAD-CC272CFE9434}" destId="{340C4562-6069-41DA-AA5E-DC1DD37FBD52}" srcOrd="0" destOrd="0" presId="urn:microsoft.com/office/officeart/2018/2/layout/IconVerticalSolidList"/>
    <dgm:cxn modelId="{075A06A3-45D8-4A07-8131-03BE34648A07}" type="presParOf" srcId="{BE9808B0-A31F-4531-AAAD-CC272CFE9434}" destId="{3A3A2255-6F1C-49FD-917C-1A6BA117A678}" srcOrd="1" destOrd="0" presId="urn:microsoft.com/office/officeart/2018/2/layout/IconVerticalSolidList"/>
    <dgm:cxn modelId="{855C805C-61A9-4452-889D-F4D84E331BA7}" type="presParOf" srcId="{BE9808B0-A31F-4531-AAAD-CC272CFE9434}" destId="{7503E127-8091-410A-BC16-685CD1001058}" srcOrd="2" destOrd="0" presId="urn:microsoft.com/office/officeart/2018/2/layout/IconVerticalSolidList"/>
    <dgm:cxn modelId="{B242F0D4-FD6A-4B51-B2E1-2A949D3B3681}" type="presParOf" srcId="{BE9808B0-A31F-4531-AAAD-CC272CFE9434}" destId="{37995ADC-B92E-4188-85E9-4249029387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C83141-0084-47BE-9B09-C90C1C30F52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A388ECB-D583-4F8F-B835-9FA5BC13294D}">
      <dgm:prSet/>
      <dgm:spPr/>
      <dgm:t>
        <a:bodyPr/>
        <a:lstStyle/>
        <a:p>
          <a:r>
            <a:rPr lang="tr-TR" b="1" i="0"/>
            <a:t>Sigortalının çalıştırıldığı işin niteliğine göre tekrarlanan bir sebeple veya işin yürütüm şartları yüzünden uğradığı geçici veya sürekli </a:t>
          </a:r>
          <a:endParaRPr lang="en-US"/>
        </a:p>
      </dgm:t>
    </dgm:pt>
    <dgm:pt modelId="{BBD8A0C5-80C1-42D8-A1DB-BE841AF4E7BB}" type="parTrans" cxnId="{C8106750-6199-4ED7-9658-4F6B6DF320DD}">
      <dgm:prSet/>
      <dgm:spPr/>
      <dgm:t>
        <a:bodyPr/>
        <a:lstStyle/>
        <a:p>
          <a:endParaRPr lang="en-US"/>
        </a:p>
      </dgm:t>
    </dgm:pt>
    <dgm:pt modelId="{5BBB3907-D771-4B6F-B158-182C3EC24F2F}" type="sibTrans" cxnId="{C8106750-6199-4ED7-9658-4F6B6DF320DD}">
      <dgm:prSet/>
      <dgm:spPr/>
      <dgm:t>
        <a:bodyPr/>
        <a:lstStyle/>
        <a:p>
          <a:endParaRPr lang="en-US"/>
        </a:p>
      </dgm:t>
    </dgm:pt>
    <dgm:pt modelId="{B4B380EB-0E0F-4527-AB5B-2709BCD5961D}">
      <dgm:prSet/>
      <dgm:spPr/>
      <dgm:t>
        <a:bodyPr/>
        <a:lstStyle/>
        <a:p>
          <a:r>
            <a:rPr lang="tr-TR" b="1" i="0"/>
            <a:t>Hastalık, </a:t>
          </a:r>
          <a:endParaRPr lang="en-US"/>
        </a:p>
      </dgm:t>
    </dgm:pt>
    <dgm:pt modelId="{63D6C1AD-7943-4DE7-AA72-0A548E7DCD7E}" type="parTrans" cxnId="{E3C09885-66AE-46F2-B6CD-B89B4CBCC4CA}">
      <dgm:prSet/>
      <dgm:spPr/>
      <dgm:t>
        <a:bodyPr/>
        <a:lstStyle/>
        <a:p>
          <a:endParaRPr lang="en-US"/>
        </a:p>
      </dgm:t>
    </dgm:pt>
    <dgm:pt modelId="{6E40E6AB-BBD6-41AA-BCFE-BFCA80B48378}" type="sibTrans" cxnId="{E3C09885-66AE-46F2-B6CD-B89B4CBCC4CA}">
      <dgm:prSet/>
      <dgm:spPr/>
      <dgm:t>
        <a:bodyPr/>
        <a:lstStyle/>
        <a:p>
          <a:endParaRPr lang="en-US"/>
        </a:p>
      </dgm:t>
    </dgm:pt>
    <dgm:pt modelId="{B9578D36-4D42-4FE2-B459-995BD30F677E}">
      <dgm:prSet/>
      <dgm:spPr/>
      <dgm:t>
        <a:bodyPr/>
        <a:lstStyle/>
        <a:p>
          <a:r>
            <a:rPr lang="tr-TR" b="1" i="0"/>
            <a:t>Sakatlık,  </a:t>
          </a:r>
          <a:endParaRPr lang="en-US"/>
        </a:p>
      </dgm:t>
    </dgm:pt>
    <dgm:pt modelId="{A86EB807-C3E3-4EFF-8851-35D94211530B}" type="parTrans" cxnId="{384CE3E2-D51B-4A0E-94B6-7FABF85F9626}">
      <dgm:prSet/>
      <dgm:spPr/>
      <dgm:t>
        <a:bodyPr/>
        <a:lstStyle/>
        <a:p>
          <a:endParaRPr lang="en-US"/>
        </a:p>
      </dgm:t>
    </dgm:pt>
    <dgm:pt modelId="{8E51C4DD-A12C-42B6-AC92-B6839A01C0BC}" type="sibTrans" cxnId="{384CE3E2-D51B-4A0E-94B6-7FABF85F9626}">
      <dgm:prSet/>
      <dgm:spPr/>
      <dgm:t>
        <a:bodyPr/>
        <a:lstStyle/>
        <a:p>
          <a:endParaRPr lang="en-US"/>
        </a:p>
      </dgm:t>
    </dgm:pt>
    <dgm:pt modelId="{F3B0C89A-7C2A-4442-A060-C45DAF93ACBE}">
      <dgm:prSet/>
      <dgm:spPr/>
      <dgm:t>
        <a:bodyPr/>
        <a:lstStyle/>
        <a:p>
          <a:r>
            <a:rPr lang="tr-TR" b="1" i="0"/>
            <a:t>Ruhi arıza halleri</a:t>
          </a:r>
          <a:endParaRPr lang="en-US"/>
        </a:p>
      </dgm:t>
    </dgm:pt>
    <dgm:pt modelId="{FDF907BE-373C-448A-B215-45A947521990}" type="parTrans" cxnId="{B796EB32-7044-45E6-88CB-1065BC5E440C}">
      <dgm:prSet/>
      <dgm:spPr/>
      <dgm:t>
        <a:bodyPr/>
        <a:lstStyle/>
        <a:p>
          <a:endParaRPr lang="en-US"/>
        </a:p>
      </dgm:t>
    </dgm:pt>
    <dgm:pt modelId="{19B6C222-D9A1-436F-A374-ECC8727C0375}" type="sibTrans" cxnId="{B796EB32-7044-45E6-88CB-1065BC5E440C}">
      <dgm:prSet/>
      <dgm:spPr/>
      <dgm:t>
        <a:bodyPr/>
        <a:lstStyle/>
        <a:p>
          <a:endParaRPr lang="en-US"/>
        </a:p>
      </dgm:t>
    </dgm:pt>
    <dgm:pt modelId="{B0D4273B-3B8F-48D5-9F13-6345C25D3208}" type="pres">
      <dgm:prSet presAssocID="{BFC83141-0084-47BE-9B09-C90C1C30F52B}" presName="linear" presStyleCnt="0">
        <dgm:presLayoutVars>
          <dgm:animLvl val="lvl"/>
          <dgm:resizeHandles val="exact"/>
        </dgm:presLayoutVars>
      </dgm:prSet>
      <dgm:spPr/>
    </dgm:pt>
    <dgm:pt modelId="{767EE85C-F96A-43AA-B894-4AA996842C6C}" type="pres">
      <dgm:prSet presAssocID="{4A388ECB-D583-4F8F-B835-9FA5BC13294D}" presName="parentText" presStyleLbl="node1" presStyleIdx="0" presStyleCnt="4">
        <dgm:presLayoutVars>
          <dgm:chMax val="0"/>
          <dgm:bulletEnabled val="1"/>
        </dgm:presLayoutVars>
      </dgm:prSet>
      <dgm:spPr/>
    </dgm:pt>
    <dgm:pt modelId="{0FB07BCE-D0C5-476E-BC37-42E7E7B3869A}" type="pres">
      <dgm:prSet presAssocID="{5BBB3907-D771-4B6F-B158-182C3EC24F2F}" presName="spacer" presStyleCnt="0"/>
      <dgm:spPr/>
    </dgm:pt>
    <dgm:pt modelId="{D47B1107-EF80-403B-8D2B-1CD300ABF835}" type="pres">
      <dgm:prSet presAssocID="{B4B380EB-0E0F-4527-AB5B-2709BCD5961D}" presName="parentText" presStyleLbl="node1" presStyleIdx="1" presStyleCnt="4">
        <dgm:presLayoutVars>
          <dgm:chMax val="0"/>
          <dgm:bulletEnabled val="1"/>
        </dgm:presLayoutVars>
      </dgm:prSet>
      <dgm:spPr/>
    </dgm:pt>
    <dgm:pt modelId="{06505137-D7EC-4352-8869-8CA43E6C966D}" type="pres">
      <dgm:prSet presAssocID="{6E40E6AB-BBD6-41AA-BCFE-BFCA80B48378}" presName="spacer" presStyleCnt="0"/>
      <dgm:spPr/>
    </dgm:pt>
    <dgm:pt modelId="{E64B295E-3117-41BD-82E8-A7B7DF171780}" type="pres">
      <dgm:prSet presAssocID="{B9578D36-4D42-4FE2-B459-995BD30F677E}" presName="parentText" presStyleLbl="node1" presStyleIdx="2" presStyleCnt="4">
        <dgm:presLayoutVars>
          <dgm:chMax val="0"/>
          <dgm:bulletEnabled val="1"/>
        </dgm:presLayoutVars>
      </dgm:prSet>
      <dgm:spPr/>
    </dgm:pt>
    <dgm:pt modelId="{9B441E44-A69C-41D6-A960-42B0E7B621B9}" type="pres">
      <dgm:prSet presAssocID="{8E51C4DD-A12C-42B6-AC92-B6839A01C0BC}" presName="spacer" presStyleCnt="0"/>
      <dgm:spPr/>
    </dgm:pt>
    <dgm:pt modelId="{9DDA4FA1-838B-4D78-806C-096856A0C7EB}" type="pres">
      <dgm:prSet presAssocID="{F3B0C89A-7C2A-4442-A060-C45DAF93ACBE}" presName="parentText" presStyleLbl="node1" presStyleIdx="3" presStyleCnt="4">
        <dgm:presLayoutVars>
          <dgm:chMax val="0"/>
          <dgm:bulletEnabled val="1"/>
        </dgm:presLayoutVars>
      </dgm:prSet>
      <dgm:spPr/>
    </dgm:pt>
  </dgm:ptLst>
  <dgm:cxnLst>
    <dgm:cxn modelId="{B796EB32-7044-45E6-88CB-1065BC5E440C}" srcId="{BFC83141-0084-47BE-9B09-C90C1C30F52B}" destId="{F3B0C89A-7C2A-4442-A060-C45DAF93ACBE}" srcOrd="3" destOrd="0" parTransId="{FDF907BE-373C-448A-B215-45A947521990}" sibTransId="{19B6C222-D9A1-436F-A374-ECC8727C0375}"/>
    <dgm:cxn modelId="{5D719934-F573-4283-B046-933D34500F50}" type="presOf" srcId="{F3B0C89A-7C2A-4442-A060-C45DAF93ACBE}" destId="{9DDA4FA1-838B-4D78-806C-096856A0C7EB}" srcOrd="0" destOrd="0" presId="urn:microsoft.com/office/officeart/2005/8/layout/vList2"/>
    <dgm:cxn modelId="{C8106750-6199-4ED7-9658-4F6B6DF320DD}" srcId="{BFC83141-0084-47BE-9B09-C90C1C30F52B}" destId="{4A388ECB-D583-4F8F-B835-9FA5BC13294D}" srcOrd="0" destOrd="0" parTransId="{BBD8A0C5-80C1-42D8-A1DB-BE841AF4E7BB}" sibTransId="{5BBB3907-D771-4B6F-B158-182C3EC24F2F}"/>
    <dgm:cxn modelId="{E3C09885-66AE-46F2-B6CD-B89B4CBCC4CA}" srcId="{BFC83141-0084-47BE-9B09-C90C1C30F52B}" destId="{B4B380EB-0E0F-4527-AB5B-2709BCD5961D}" srcOrd="1" destOrd="0" parTransId="{63D6C1AD-7943-4DE7-AA72-0A548E7DCD7E}" sibTransId="{6E40E6AB-BBD6-41AA-BCFE-BFCA80B48378}"/>
    <dgm:cxn modelId="{9634CEA7-18C5-45CC-8993-48C3A1B105EF}" type="presOf" srcId="{B9578D36-4D42-4FE2-B459-995BD30F677E}" destId="{E64B295E-3117-41BD-82E8-A7B7DF171780}" srcOrd="0" destOrd="0" presId="urn:microsoft.com/office/officeart/2005/8/layout/vList2"/>
    <dgm:cxn modelId="{F219DFB6-C0E3-41BC-AA33-8E7F64100A0F}" type="presOf" srcId="{4A388ECB-D583-4F8F-B835-9FA5BC13294D}" destId="{767EE85C-F96A-43AA-B894-4AA996842C6C}" srcOrd="0" destOrd="0" presId="urn:microsoft.com/office/officeart/2005/8/layout/vList2"/>
    <dgm:cxn modelId="{527DD7B9-4548-439A-BF27-A9A7EFC0D8C0}" type="presOf" srcId="{BFC83141-0084-47BE-9B09-C90C1C30F52B}" destId="{B0D4273B-3B8F-48D5-9F13-6345C25D3208}" srcOrd="0" destOrd="0" presId="urn:microsoft.com/office/officeart/2005/8/layout/vList2"/>
    <dgm:cxn modelId="{384CE3E2-D51B-4A0E-94B6-7FABF85F9626}" srcId="{BFC83141-0084-47BE-9B09-C90C1C30F52B}" destId="{B9578D36-4D42-4FE2-B459-995BD30F677E}" srcOrd="2" destOrd="0" parTransId="{A86EB807-C3E3-4EFF-8851-35D94211530B}" sibTransId="{8E51C4DD-A12C-42B6-AC92-B6839A01C0BC}"/>
    <dgm:cxn modelId="{98D6A6E3-FF8A-4BB5-85B9-4EA9D2EB06FB}" type="presOf" srcId="{B4B380EB-0E0F-4527-AB5B-2709BCD5961D}" destId="{D47B1107-EF80-403B-8D2B-1CD300ABF835}" srcOrd="0" destOrd="0" presId="urn:microsoft.com/office/officeart/2005/8/layout/vList2"/>
    <dgm:cxn modelId="{B1B7E9A5-51CC-41F1-91CC-EC778CE58490}" type="presParOf" srcId="{B0D4273B-3B8F-48D5-9F13-6345C25D3208}" destId="{767EE85C-F96A-43AA-B894-4AA996842C6C}" srcOrd="0" destOrd="0" presId="urn:microsoft.com/office/officeart/2005/8/layout/vList2"/>
    <dgm:cxn modelId="{4C2A191B-AF00-4F22-AFF3-64D1B184E28C}" type="presParOf" srcId="{B0D4273B-3B8F-48D5-9F13-6345C25D3208}" destId="{0FB07BCE-D0C5-476E-BC37-42E7E7B3869A}" srcOrd="1" destOrd="0" presId="urn:microsoft.com/office/officeart/2005/8/layout/vList2"/>
    <dgm:cxn modelId="{F2D3A82A-5335-4B32-BF46-BA4D202FB0DF}" type="presParOf" srcId="{B0D4273B-3B8F-48D5-9F13-6345C25D3208}" destId="{D47B1107-EF80-403B-8D2B-1CD300ABF835}" srcOrd="2" destOrd="0" presId="urn:microsoft.com/office/officeart/2005/8/layout/vList2"/>
    <dgm:cxn modelId="{FA801AD9-1165-4F7A-ABE9-F90B3E1C47E6}" type="presParOf" srcId="{B0D4273B-3B8F-48D5-9F13-6345C25D3208}" destId="{06505137-D7EC-4352-8869-8CA43E6C966D}" srcOrd="3" destOrd="0" presId="urn:microsoft.com/office/officeart/2005/8/layout/vList2"/>
    <dgm:cxn modelId="{26231951-F12E-40AB-A3FB-0B22ECFB1DBE}" type="presParOf" srcId="{B0D4273B-3B8F-48D5-9F13-6345C25D3208}" destId="{E64B295E-3117-41BD-82E8-A7B7DF171780}" srcOrd="4" destOrd="0" presId="urn:microsoft.com/office/officeart/2005/8/layout/vList2"/>
    <dgm:cxn modelId="{8DEF8709-4F7E-4080-9506-568781B64A2C}" type="presParOf" srcId="{B0D4273B-3B8F-48D5-9F13-6345C25D3208}" destId="{9B441E44-A69C-41D6-A960-42B0E7B621B9}" srcOrd="5" destOrd="0" presId="urn:microsoft.com/office/officeart/2005/8/layout/vList2"/>
    <dgm:cxn modelId="{3B050DA4-16EF-445D-A66B-E0894BA8D363}" type="presParOf" srcId="{B0D4273B-3B8F-48D5-9F13-6345C25D3208}" destId="{9DDA4FA1-838B-4D78-806C-096856A0C7E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6F6E16-F793-483E-A441-C41037239B5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AA9C59E-ADE4-4F4D-A655-E7104B844AEE}">
      <dgm:prSet/>
      <dgm:spPr/>
      <dgm:t>
        <a:bodyPr/>
        <a:lstStyle/>
        <a:p>
          <a:pPr>
            <a:lnSpc>
              <a:spcPct val="100000"/>
            </a:lnSpc>
          </a:pPr>
          <a:r>
            <a:rPr lang="tr-TR"/>
            <a:t>Şartları;</a:t>
          </a:r>
          <a:endParaRPr lang="en-US"/>
        </a:p>
      </dgm:t>
    </dgm:pt>
    <dgm:pt modelId="{0F8FE44B-AEA3-4776-9BEE-59242CC79695}" type="parTrans" cxnId="{9F07F0E2-1CF7-4EA1-8BCF-1119A1641284}">
      <dgm:prSet/>
      <dgm:spPr/>
      <dgm:t>
        <a:bodyPr/>
        <a:lstStyle/>
        <a:p>
          <a:endParaRPr lang="en-US"/>
        </a:p>
      </dgm:t>
    </dgm:pt>
    <dgm:pt modelId="{ECEF06CA-0AF6-404B-B747-74F893A0F545}" type="sibTrans" cxnId="{9F07F0E2-1CF7-4EA1-8BCF-1119A1641284}">
      <dgm:prSet/>
      <dgm:spPr/>
      <dgm:t>
        <a:bodyPr/>
        <a:lstStyle/>
        <a:p>
          <a:endParaRPr lang="en-US"/>
        </a:p>
      </dgm:t>
    </dgm:pt>
    <dgm:pt modelId="{F840A9F1-6728-4859-8560-E727423CA12C}">
      <dgm:prSet/>
      <dgm:spPr/>
      <dgm:t>
        <a:bodyPr/>
        <a:lstStyle/>
        <a:p>
          <a:pPr>
            <a:lnSpc>
              <a:spcPct val="100000"/>
            </a:lnSpc>
          </a:pPr>
          <a:r>
            <a:rPr lang="tr-TR" u="sng"/>
            <a:t>1-Çalışma Şartı: </a:t>
          </a:r>
          <a:r>
            <a:rPr lang="tr-TR" i="1"/>
            <a:t>5510 sayılı kanun, meslek hastalığı nedeniyle hak sahibi olabilecek kişi olarak “sigortalı” olan çalışanı göstermiştir.</a:t>
          </a:r>
          <a:endParaRPr lang="en-US"/>
        </a:p>
      </dgm:t>
    </dgm:pt>
    <dgm:pt modelId="{18401452-0AE7-4387-AD0F-738BBE20A494}" type="parTrans" cxnId="{BD2CAD2D-9F87-4C95-81C8-BBDFEDFD8E85}">
      <dgm:prSet/>
      <dgm:spPr/>
      <dgm:t>
        <a:bodyPr/>
        <a:lstStyle/>
        <a:p>
          <a:endParaRPr lang="en-US"/>
        </a:p>
      </dgm:t>
    </dgm:pt>
    <dgm:pt modelId="{E8B8879A-54FB-4F3A-A682-2E9902D023BA}" type="sibTrans" cxnId="{BD2CAD2D-9F87-4C95-81C8-BBDFEDFD8E85}">
      <dgm:prSet/>
      <dgm:spPr/>
      <dgm:t>
        <a:bodyPr/>
        <a:lstStyle/>
        <a:p>
          <a:endParaRPr lang="en-US"/>
        </a:p>
      </dgm:t>
    </dgm:pt>
    <dgm:pt modelId="{5DDEA12E-98A0-4993-9187-CAB915584CB3}">
      <dgm:prSet/>
      <dgm:spPr/>
      <dgm:t>
        <a:bodyPr/>
        <a:lstStyle/>
        <a:p>
          <a:pPr>
            <a:lnSpc>
              <a:spcPct val="100000"/>
            </a:lnSpc>
          </a:pPr>
          <a:r>
            <a:rPr lang="tr-TR" u="sng"/>
            <a:t>2-İşin Yürütümü Sırasında Oluşması Şartı: </a:t>
          </a:r>
          <a:r>
            <a:rPr lang="tr-TR" i="1"/>
            <a:t>Meslek hastalığı (hastalık, bedensel veya ruhsal engellilik hâli) çalışanın yürüttüğü iş sebebiyle ortaya çıkmalıdır.</a:t>
          </a:r>
          <a:endParaRPr lang="en-US"/>
        </a:p>
      </dgm:t>
    </dgm:pt>
    <dgm:pt modelId="{47724362-FE09-4B77-8FD3-80C0AC6B78F7}" type="parTrans" cxnId="{7429A669-D394-4AFF-BC97-2722A993F991}">
      <dgm:prSet/>
      <dgm:spPr/>
      <dgm:t>
        <a:bodyPr/>
        <a:lstStyle/>
        <a:p>
          <a:endParaRPr lang="en-US"/>
        </a:p>
      </dgm:t>
    </dgm:pt>
    <dgm:pt modelId="{B7C0A7CE-D96E-4B97-800F-CDAD5B0599D9}" type="sibTrans" cxnId="{7429A669-D394-4AFF-BC97-2722A993F991}">
      <dgm:prSet/>
      <dgm:spPr/>
      <dgm:t>
        <a:bodyPr/>
        <a:lstStyle/>
        <a:p>
          <a:endParaRPr lang="en-US"/>
        </a:p>
      </dgm:t>
    </dgm:pt>
    <dgm:pt modelId="{863D0236-1446-4A81-AE2A-158DBDF59555}">
      <dgm:prSet/>
      <dgm:spPr/>
      <dgm:t>
        <a:bodyPr/>
        <a:lstStyle/>
        <a:p>
          <a:pPr>
            <a:lnSpc>
              <a:spcPct val="100000"/>
            </a:lnSpc>
          </a:pPr>
          <a:r>
            <a:rPr lang="tr-TR" u="sng"/>
            <a:t>3-Süre Şartı: </a:t>
          </a:r>
          <a:r>
            <a:rPr lang="tr-TR" i="1"/>
            <a:t>Meslek hastalığı işçinin belli bir devamlılık arz eden çalışma sürecinde ortaya çıkmalıdır.</a:t>
          </a:r>
          <a:endParaRPr lang="en-US"/>
        </a:p>
      </dgm:t>
    </dgm:pt>
    <dgm:pt modelId="{8159D2D1-C0DF-445F-BC43-39048169FC58}" type="parTrans" cxnId="{29D1C18A-3E57-4D12-BE72-B4BE4F779B63}">
      <dgm:prSet/>
      <dgm:spPr/>
      <dgm:t>
        <a:bodyPr/>
        <a:lstStyle/>
        <a:p>
          <a:endParaRPr lang="en-US"/>
        </a:p>
      </dgm:t>
    </dgm:pt>
    <dgm:pt modelId="{09F738FF-8DAA-44E9-9B9D-AD75341B9CA8}" type="sibTrans" cxnId="{29D1C18A-3E57-4D12-BE72-B4BE4F779B63}">
      <dgm:prSet/>
      <dgm:spPr/>
      <dgm:t>
        <a:bodyPr/>
        <a:lstStyle/>
        <a:p>
          <a:endParaRPr lang="en-US"/>
        </a:p>
      </dgm:t>
    </dgm:pt>
    <dgm:pt modelId="{7FCC22A2-D09D-4158-B399-B25F6EF35204}">
      <dgm:prSet/>
      <dgm:spPr/>
      <dgm:t>
        <a:bodyPr/>
        <a:lstStyle/>
        <a:p>
          <a:pPr>
            <a:lnSpc>
              <a:spcPct val="100000"/>
            </a:lnSpc>
          </a:pPr>
          <a:r>
            <a:rPr lang="tr-TR" u="sng"/>
            <a:t>4-Hastalık Şartı: </a:t>
          </a:r>
          <a:r>
            <a:rPr lang="tr-TR" i="1"/>
            <a:t>Meslek hastalığı, Sosyal Sigorta Sağlık İşlemleri Yönetmeliği ve Tüzüğü’nde yer alan hastalıklardan olmalıdır.</a:t>
          </a:r>
          <a:endParaRPr lang="en-US"/>
        </a:p>
      </dgm:t>
    </dgm:pt>
    <dgm:pt modelId="{B59D72BE-6097-4A9E-BF0D-6B18480A2E5A}" type="parTrans" cxnId="{22F35ED9-174B-4F07-998B-EDB66555CC55}">
      <dgm:prSet/>
      <dgm:spPr/>
      <dgm:t>
        <a:bodyPr/>
        <a:lstStyle/>
        <a:p>
          <a:endParaRPr lang="en-US"/>
        </a:p>
      </dgm:t>
    </dgm:pt>
    <dgm:pt modelId="{5267FD27-9A60-4416-8732-7A20BF419245}" type="sibTrans" cxnId="{22F35ED9-174B-4F07-998B-EDB66555CC55}">
      <dgm:prSet/>
      <dgm:spPr/>
      <dgm:t>
        <a:bodyPr/>
        <a:lstStyle/>
        <a:p>
          <a:endParaRPr lang="en-US"/>
        </a:p>
      </dgm:t>
    </dgm:pt>
    <dgm:pt modelId="{E63D7772-33C7-4DF8-A4EC-0935AB87A10E}" type="pres">
      <dgm:prSet presAssocID="{3A6F6E16-F793-483E-A441-C41037239B52}" presName="root" presStyleCnt="0">
        <dgm:presLayoutVars>
          <dgm:dir/>
          <dgm:resizeHandles val="exact"/>
        </dgm:presLayoutVars>
      </dgm:prSet>
      <dgm:spPr/>
    </dgm:pt>
    <dgm:pt modelId="{52AC2CF2-6F39-4426-B050-8CCF2451B6CB}" type="pres">
      <dgm:prSet presAssocID="{9AA9C59E-ADE4-4F4D-A655-E7104B844AEE}" presName="compNode" presStyleCnt="0"/>
      <dgm:spPr/>
    </dgm:pt>
    <dgm:pt modelId="{E3B521A0-4039-4DCA-BB62-CB1650894887}" type="pres">
      <dgm:prSet presAssocID="{9AA9C59E-ADE4-4F4D-A655-E7104B844A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urşun kalem"/>
        </a:ext>
      </dgm:extLst>
    </dgm:pt>
    <dgm:pt modelId="{DB0511E6-565A-42B9-87E3-93D5983F79A3}" type="pres">
      <dgm:prSet presAssocID="{9AA9C59E-ADE4-4F4D-A655-E7104B844AEE}" presName="spaceRect" presStyleCnt="0"/>
      <dgm:spPr/>
    </dgm:pt>
    <dgm:pt modelId="{7D5BD648-F14A-47F5-B8EA-F050D99E1A0A}" type="pres">
      <dgm:prSet presAssocID="{9AA9C59E-ADE4-4F4D-A655-E7104B844AEE}" presName="textRect" presStyleLbl="revTx" presStyleIdx="0" presStyleCnt="5">
        <dgm:presLayoutVars>
          <dgm:chMax val="1"/>
          <dgm:chPref val="1"/>
        </dgm:presLayoutVars>
      </dgm:prSet>
      <dgm:spPr/>
    </dgm:pt>
    <dgm:pt modelId="{EE403FC2-660C-48D7-B198-094B52D82F92}" type="pres">
      <dgm:prSet presAssocID="{ECEF06CA-0AF6-404B-B747-74F893A0F545}" presName="sibTrans" presStyleCnt="0"/>
      <dgm:spPr/>
    </dgm:pt>
    <dgm:pt modelId="{E13DC232-A0D4-4D28-9198-4FE27A7E4188}" type="pres">
      <dgm:prSet presAssocID="{F840A9F1-6728-4859-8560-E727423CA12C}" presName="compNode" presStyleCnt="0"/>
      <dgm:spPr/>
    </dgm:pt>
    <dgm:pt modelId="{400D8F63-D372-4ED4-BB41-EB138E12EC2E}" type="pres">
      <dgm:prSet presAssocID="{F840A9F1-6728-4859-8560-E727423CA12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F3842BEA-58BE-4AB7-BD1E-8EB5F1D1FDB7}" type="pres">
      <dgm:prSet presAssocID="{F840A9F1-6728-4859-8560-E727423CA12C}" presName="spaceRect" presStyleCnt="0"/>
      <dgm:spPr/>
    </dgm:pt>
    <dgm:pt modelId="{FB5CF0A7-19AA-4FA0-9761-97D59F3D3A77}" type="pres">
      <dgm:prSet presAssocID="{F840A9F1-6728-4859-8560-E727423CA12C}" presName="textRect" presStyleLbl="revTx" presStyleIdx="1" presStyleCnt="5">
        <dgm:presLayoutVars>
          <dgm:chMax val="1"/>
          <dgm:chPref val="1"/>
        </dgm:presLayoutVars>
      </dgm:prSet>
      <dgm:spPr/>
    </dgm:pt>
    <dgm:pt modelId="{3FFF48D5-F173-4654-A469-9428023D456B}" type="pres">
      <dgm:prSet presAssocID="{E8B8879A-54FB-4F3A-A682-2E9902D023BA}" presName="sibTrans" presStyleCnt="0"/>
      <dgm:spPr/>
    </dgm:pt>
    <dgm:pt modelId="{D8FD67E9-030D-447F-90E5-1AB6AFF62EDA}" type="pres">
      <dgm:prSet presAssocID="{5DDEA12E-98A0-4993-9187-CAB915584CB3}" presName="compNode" presStyleCnt="0"/>
      <dgm:spPr/>
    </dgm:pt>
    <dgm:pt modelId="{F43E364C-37CF-49A0-9108-25A42B6C45B8}" type="pres">
      <dgm:prSet presAssocID="{5DDEA12E-98A0-4993-9187-CAB915584CB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oskop"/>
        </a:ext>
      </dgm:extLst>
    </dgm:pt>
    <dgm:pt modelId="{695EF34A-DB33-45FB-91A0-ED3831EAC33F}" type="pres">
      <dgm:prSet presAssocID="{5DDEA12E-98A0-4993-9187-CAB915584CB3}" presName="spaceRect" presStyleCnt="0"/>
      <dgm:spPr/>
    </dgm:pt>
    <dgm:pt modelId="{6ED98B48-7508-4860-9777-9EF9EDE52E67}" type="pres">
      <dgm:prSet presAssocID="{5DDEA12E-98A0-4993-9187-CAB915584CB3}" presName="textRect" presStyleLbl="revTx" presStyleIdx="2" presStyleCnt="5">
        <dgm:presLayoutVars>
          <dgm:chMax val="1"/>
          <dgm:chPref val="1"/>
        </dgm:presLayoutVars>
      </dgm:prSet>
      <dgm:spPr/>
    </dgm:pt>
    <dgm:pt modelId="{E34AD44A-6268-4D21-82C9-FC3D104B96EF}" type="pres">
      <dgm:prSet presAssocID="{B7C0A7CE-D96E-4B97-800F-CDAD5B0599D9}" presName="sibTrans" presStyleCnt="0"/>
      <dgm:spPr/>
    </dgm:pt>
    <dgm:pt modelId="{123DD417-5E8C-4617-AEB3-FC7A140C7DEF}" type="pres">
      <dgm:prSet presAssocID="{863D0236-1446-4A81-AE2A-158DBDF59555}" presName="compNode" presStyleCnt="0"/>
      <dgm:spPr/>
    </dgm:pt>
    <dgm:pt modelId="{AA8A90C5-18BC-41C0-BB88-51316563903F}" type="pres">
      <dgm:prSet presAssocID="{863D0236-1446-4A81-AE2A-158DBDF5955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up"/>
        </a:ext>
      </dgm:extLst>
    </dgm:pt>
    <dgm:pt modelId="{0C3AFC88-E56F-4C07-9797-B2FB27021C3A}" type="pres">
      <dgm:prSet presAssocID="{863D0236-1446-4A81-AE2A-158DBDF59555}" presName="spaceRect" presStyleCnt="0"/>
      <dgm:spPr/>
    </dgm:pt>
    <dgm:pt modelId="{70B4C1F6-21F8-438F-814F-850A5C793F37}" type="pres">
      <dgm:prSet presAssocID="{863D0236-1446-4A81-AE2A-158DBDF59555}" presName="textRect" presStyleLbl="revTx" presStyleIdx="3" presStyleCnt="5">
        <dgm:presLayoutVars>
          <dgm:chMax val="1"/>
          <dgm:chPref val="1"/>
        </dgm:presLayoutVars>
      </dgm:prSet>
      <dgm:spPr/>
    </dgm:pt>
    <dgm:pt modelId="{D47B7262-DA3C-4152-AFA4-2784A9C8055B}" type="pres">
      <dgm:prSet presAssocID="{09F738FF-8DAA-44E9-9B9D-AD75341B9CA8}" presName="sibTrans" presStyleCnt="0"/>
      <dgm:spPr/>
    </dgm:pt>
    <dgm:pt modelId="{27563AD6-8D89-4AE9-8A71-AB3B185A3AFC}" type="pres">
      <dgm:prSet presAssocID="{7FCC22A2-D09D-4158-B399-B25F6EF35204}" presName="compNode" presStyleCnt="0"/>
      <dgm:spPr/>
    </dgm:pt>
    <dgm:pt modelId="{F2294409-6731-4E35-AFD2-22E9B0D5B210}" type="pres">
      <dgm:prSet presAssocID="{7FCC22A2-D09D-4158-B399-B25F6EF3520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dikal"/>
        </a:ext>
      </dgm:extLst>
    </dgm:pt>
    <dgm:pt modelId="{DC425A3D-9257-4E8A-BEB2-BD2ED79A485B}" type="pres">
      <dgm:prSet presAssocID="{7FCC22A2-D09D-4158-B399-B25F6EF35204}" presName="spaceRect" presStyleCnt="0"/>
      <dgm:spPr/>
    </dgm:pt>
    <dgm:pt modelId="{5CBDA7CE-C8F7-43AA-A168-3F56B2C97C74}" type="pres">
      <dgm:prSet presAssocID="{7FCC22A2-D09D-4158-B399-B25F6EF35204}" presName="textRect" presStyleLbl="revTx" presStyleIdx="4" presStyleCnt="5">
        <dgm:presLayoutVars>
          <dgm:chMax val="1"/>
          <dgm:chPref val="1"/>
        </dgm:presLayoutVars>
      </dgm:prSet>
      <dgm:spPr/>
    </dgm:pt>
  </dgm:ptLst>
  <dgm:cxnLst>
    <dgm:cxn modelId="{2CB8E002-3EEA-4E66-955C-7FFC26665A49}" type="presOf" srcId="{7FCC22A2-D09D-4158-B399-B25F6EF35204}" destId="{5CBDA7CE-C8F7-43AA-A168-3F56B2C97C74}" srcOrd="0" destOrd="0" presId="urn:microsoft.com/office/officeart/2018/2/layout/IconLabelList"/>
    <dgm:cxn modelId="{304E091A-8F55-48E7-A832-FDD4471AFF66}" type="presOf" srcId="{9AA9C59E-ADE4-4F4D-A655-E7104B844AEE}" destId="{7D5BD648-F14A-47F5-B8EA-F050D99E1A0A}" srcOrd="0" destOrd="0" presId="urn:microsoft.com/office/officeart/2018/2/layout/IconLabelList"/>
    <dgm:cxn modelId="{BD2CAD2D-9F87-4C95-81C8-BBDFEDFD8E85}" srcId="{3A6F6E16-F793-483E-A441-C41037239B52}" destId="{F840A9F1-6728-4859-8560-E727423CA12C}" srcOrd="1" destOrd="0" parTransId="{18401452-0AE7-4387-AD0F-738BBE20A494}" sibTransId="{E8B8879A-54FB-4F3A-A682-2E9902D023BA}"/>
    <dgm:cxn modelId="{813D7540-6F0B-4F40-9957-CFE83CB148C9}" type="presOf" srcId="{F840A9F1-6728-4859-8560-E727423CA12C}" destId="{FB5CF0A7-19AA-4FA0-9761-97D59F3D3A77}" srcOrd="0" destOrd="0" presId="urn:microsoft.com/office/officeart/2018/2/layout/IconLabelList"/>
    <dgm:cxn modelId="{7429A669-D394-4AFF-BC97-2722A993F991}" srcId="{3A6F6E16-F793-483E-A441-C41037239B52}" destId="{5DDEA12E-98A0-4993-9187-CAB915584CB3}" srcOrd="2" destOrd="0" parTransId="{47724362-FE09-4B77-8FD3-80C0AC6B78F7}" sibTransId="{B7C0A7CE-D96E-4B97-800F-CDAD5B0599D9}"/>
    <dgm:cxn modelId="{98A3A54C-922A-4C2B-8AD6-A4C2EDE3897E}" type="presOf" srcId="{5DDEA12E-98A0-4993-9187-CAB915584CB3}" destId="{6ED98B48-7508-4860-9777-9EF9EDE52E67}" srcOrd="0" destOrd="0" presId="urn:microsoft.com/office/officeart/2018/2/layout/IconLabelList"/>
    <dgm:cxn modelId="{29D1C18A-3E57-4D12-BE72-B4BE4F779B63}" srcId="{3A6F6E16-F793-483E-A441-C41037239B52}" destId="{863D0236-1446-4A81-AE2A-158DBDF59555}" srcOrd="3" destOrd="0" parTransId="{8159D2D1-C0DF-445F-BC43-39048169FC58}" sibTransId="{09F738FF-8DAA-44E9-9B9D-AD75341B9CA8}"/>
    <dgm:cxn modelId="{B02604C1-66F3-4888-96F0-D531B6AB2420}" type="presOf" srcId="{863D0236-1446-4A81-AE2A-158DBDF59555}" destId="{70B4C1F6-21F8-438F-814F-850A5C793F37}" srcOrd="0" destOrd="0" presId="urn:microsoft.com/office/officeart/2018/2/layout/IconLabelList"/>
    <dgm:cxn modelId="{0E9ECCD5-731A-43FF-AC99-77C7B2ECEEB3}" type="presOf" srcId="{3A6F6E16-F793-483E-A441-C41037239B52}" destId="{E63D7772-33C7-4DF8-A4EC-0935AB87A10E}" srcOrd="0" destOrd="0" presId="urn:microsoft.com/office/officeart/2018/2/layout/IconLabelList"/>
    <dgm:cxn modelId="{22F35ED9-174B-4F07-998B-EDB66555CC55}" srcId="{3A6F6E16-F793-483E-A441-C41037239B52}" destId="{7FCC22A2-D09D-4158-B399-B25F6EF35204}" srcOrd="4" destOrd="0" parTransId="{B59D72BE-6097-4A9E-BF0D-6B18480A2E5A}" sibTransId="{5267FD27-9A60-4416-8732-7A20BF419245}"/>
    <dgm:cxn modelId="{9F07F0E2-1CF7-4EA1-8BCF-1119A1641284}" srcId="{3A6F6E16-F793-483E-A441-C41037239B52}" destId="{9AA9C59E-ADE4-4F4D-A655-E7104B844AEE}" srcOrd="0" destOrd="0" parTransId="{0F8FE44B-AEA3-4776-9BEE-59242CC79695}" sibTransId="{ECEF06CA-0AF6-404B-B747-74F893A0F545}"/>
    <dgm:cxn modelId="{2094233F-4995-4A17-9438-16C840C2015A}" type="presParOf" srcId="{E63D7772-33C7-4DF8-A4EC-0935AB87A10E}" destId="{52AC2CF2-6F39-4426-B050-8CCF2451B6CB}" srcOrd="0" destOrd="0" presId="urn:microsoft.com/office/officeart/2018/2/layout/IconLabelList"/>
    <dgm:cxn modelId="{6EF1DA00-B8A4-4DC7-AE8E-1ECD9B9758F0}" type="presParOf" srcId="{52AC2CF2-6F39-4426-B050-8CCF2451B6CB}" destId="{E3B521A0-4039-4DCA-BB62-CB1650894887}" srcOrd="0" destOrd="0" presId="urn:microsoft.com/office/officeart/2018/2/layout/IconLabelList"/>
    <dgm:cxn modelId="{3899D780-D34A-44BE-8687-D547A0A25208}" type="presParOf" srcId="{52AC2CF2-6F39-4426-B050-8CCF2451B6CB}" destId="{DB0511E6-565A-42B9-87E3-93D5983F79A3}" srcOrd="1" destOrd="0" presId="urn:microsoft.com/office/officeart/2018/2/layout/IconLabelList"/>
    <dgm:cxn modelId="{703C9B71-E11F-440E-87B4-658801201412}" type="presParOf" srcId="{52AC2CF2-6F39-4426-B050-8CCF2451B6CB}" destId="{7D5BD648-F14A-47F5-B8EA-F050D99E1A0A}" srcOrd="2" destOrd="0" presId="urn:microsoft.com/office/officeart/2018/2/layout/IconLabelList"/>
    <dgm:cxn modelId="{53EDC10E-A60F-471D-949B-26B40E5E6557}" type="presParOf" srcId="{E63D7772-33C7-4DF8-A4EC-0935AB87A10E}" destId="{EE403FC2-660C-48D7-B198-094B52D82F92}" srcOrd="1" destOrd="0" presId="urn:microsoft.com/office/officeart/2018/2/layout/IconLabelList"/>
    <dgm:cxn modelId="{B838CFBB-4938-458E-BB26-47D001EF3EB0}" type="presParOf" srcId="{E63D7772-33C7-4DF8-A4EC-0935AB87A10E}" destId="{E13DC232-A0D4-4D28-9198-4FE27A7E4188}" srcOrd="2" destOrd="0" presId="urn:microsoft.com/office/officeart/2018/2/layout/IconLabelList"/>
    <dgm:cxn modelId="{7870D322-20DC-42D4-8D34-813E3252FD9B}" type="presParOf" srcId="{E13DC232-A0D4-4D28-9198-4FE27A7E4188}" destId="{400D8F63-D372-4ED4-BB41-EB138E12EC2E}" srcOrd="0" destOrd="0" presId="urn:microsoft.com/office/officeart/2018/2/layout/IconLabelList"/>
    <dgm:cxn modelId="{1A98780E-E8E4-4A46-B246-5C76B4D49840}" type="presParOf" srcId="{E13DC232-A0D4-4D28-9198-4FE27A7E4188}" destId="{F3842BEA-58BE-4AB7-BD1E-8EB5F1D1FDB7}" srcOrd="1" destOrd="0" presId="urn:microsoft.com/office/officeart/2018/2/layout/IconLabelList"/>
    <dgm:cxn modelId="{EFF3E1BB-80A0-4839-AEC4-9F63F29A9561}" type="presParOf" srcId="{E13DC232-A0D4-4D28-9198-4FE27A7E4188}" destId="{FB5CF0A7-19AA-4FA0-9761-97D59F3D3A77}" srcOrd="2" destOrd="0" presId="urn:microsoft.com/office/officeart/2018/2/layout/IconLabelList"/>
    <dgm:cxn modelId="{E4195EFB-81C9-4806-931B-DC809C5E80FE}" type="presParOf" srcId="{E63D7772-33C7-4DF8-A4EC-0935AB87A10E}" destId="{3FFF48D5-F173-4654-A469-9428023D456B}" srcOrd="3" destOrd="0" presId="urn:microsoft.com/office/officeart/2018/2/layout/IconLabelList"/>
    <dgm:cxn modelId="{0A2AFCEC-ED4E-4C20-9CE1-5535B9A0C232}" type="presParOf" srcId="{E63D7772-33C7-4DF8-A4EC-0935AB87A10E}" destId="{D8FD67E9-030D-447F-90E5-1AB6AFF62EDA}" srcOrd="4" destOrd="0" presId="urn:microsoft.com/office/officeart/2018/2/layout/IconLabelList"/>
    <dgm:cxn modelId="{5300F299-D6A1-4105-A09C-B6BFC7EDFF3C}" type="presParOf" srcId="{D8FD67E9-030D-447F-90E5-1AB6AFF62EDA}" destId="{F43E364C-37CF-49A0-9108-25A42B6C45B8}" srcOrd="0" destOrd="0" presId="urn:microsoft.com/office/officeart/2018/2/layout/IconLabelList"/>
    <dgm:cxn modelId="{B722BD59-0288-45C4-83B1-E7B5B0B653F6}" type="presParOf" srcId="{D8FD67E9-030D-447F-90E5-1AB6AFF62EDA}" destId="{695EF34A-DB33-45FB-91A0-ED3831EAC33F}" srcOrd="1" destOrd="0" presId="urn:microsoft.com/office/officeart/2018/2/layout/IconLabelList"/>
    <dgm:cxn modelId="{6A761594-2DDD-4EE6-9F84-FADDA8D8BD83}" type="presParOf" srcId="{D8FD67E9-030D-447F-90E5-1AB6AFF62EDA}" destId="{6ED98B48-7508-4860-9777-9EF9EDE52E67}" srcOrd="2" destOrd="0" presId="urn:microsoft.com/office/officeart/2018/2/layout/IconLabelList"/>
    <dgm:cxn modelId="{A692E6C5-8F3D-42FE-8613-5940D469C63C}" type="presParOf" srcId="{E63D7772-33C7-4DF8-A4EC-0935AB87A10E}" destId="{E34AD44A-6268-4D21-82C9-FC3D104B96EF}" srcOrd="5" destOrd="0" presId="urn:microsoft.com/office/officeart/2018/2/layout/IconLabelList"/>
    <dgm:cxn modelId="{D20E40BD-C438-43F7-95CE-553417C4EAF5}" type="presParOf" srcId="{E63D7772-33C7-4DF8-A4EC-0935AB87A10E}" destId="{123DD417-5E8C-4617-AEB3-FC7A140C7DEF}" srcOrd="6" destOrd="0" presId="urn:microsoft.com/office/officeart/2018/2/layout/IconLabelList"/>
    <dgm:cxn modelId="{2F55829F-F57C-4692-B4DF-AE77A2953A30}" type="presParOf" srcId="{123DD417-5E8C-4617-AEB3-FC7A140C7DEF}" destId="{AA8A90C5-18BC-41C0-BB88-51316563903F}" srcOrd="0" destOrd="0" presId="urn:microsoft.com/office/officeart/2018/2/layout/IconLabelList"/>
    <dgm:cxn modelId="{1107044E-D860-4B0E-8C12-2361CE92C2ED}" type="presParOf" srcId="{123DD417-5E8C-4617-AEB3-FC7A140C7DEF}" destId="{0C3AFC88-E56F-4C07-9797-B2FB27021C3A}" srcOrd="1" destOrd="0" presId="urn:microsoft.com/office/officeart/2018/2/layout/IconLabelList"/>
    <dgm:cxn modelId="{4AA77741-01D0-46A7-9E3B-A8F042B111F5}" type="presParOf" srcId="{123DD417-5E8C-4617-AEB3-FC7A140C7DEF}" destId="{70B4C1F6-21F8-438F-814F-850A5C793F37}" srcOrd="2" destOrd="0" presId="urn:microsoft.com/office/officeart/2018/2/layout/IconLabelList"/>
    <dgm:cxn modelId="{E02EC58B-29DF-495F-A31A-5EA969B9FF48}" type="presParOf" srcId="{E63D7772-33C7-4DF8-A4EC-0935AB87A10E}" destId="{D47B7262-DA3C-4152-AFA4-2784A9C8055B}" srcOrd="7" destOrd="0" presId="urn:microsoft.com/office/officeart/2018/2/layout/IconLabelList"/>
    <dgm:cxn modelId="{9DF64E0D-D102-4E6A-A799-337F4FE0CE9A}" type="presParOf" srcId="{E63D7772-33C7-4DF8-A4EC-0935AB87A10E}" destId="{27563AD6-8D89-4AE9-8A71-AB3B185A3AFC}" srcOrd="8" destOrd="0" presId="urn:microsoft.com/office/officeart/2018/2/layout/IconLabelList"/>
    <dgm:cxn modelId="{9638B099-CA38-456D-B040-320BA8202176}" type="presParOf" srcId="{27563AD6-8D89-4AE9-8A71-AB3B185A3AFC}" destId="{F2294409-6731-4E35-AFD2-22E9B0D5B210}" srcOrd="0" destOrd="0" presId="urn:microsoft.com/office/officeart/2018/2/layout/IconLabelList"/>
    <dgm:cxn modelId="{907385EA-5A36-4BC6-B76A-4D7EB2570CEA}" type="presParOf" srcId="{27563AD6-8D89-4AE9-8A71-AB3B185A3AFC}" destId="{DC425A3D-9257-4E8A-BEB2-BD2ED79A485B}" srcOrd="1" destOrd="0" presId="urn:microsoft.com/office/officeart/2018/2/layout/IconLabelList"/>
    <dgm:cxn modelId="{77A88B68-30E9-4FCA-8347-4AB87E750DBD}" type="presParOf" srcId="{27563AD6-8D89-4AE9-8A71-AB3B185A3AFC}" destId="{5CBDA7CE-C8F7-43AA-A168-3F56B2C97C7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1FAFDE-950D-4440-A9C9-2EA2B1834CCB}" type="doc">
      <dgm:prSet loTypeId="urn:microsoft.com/office/officeart/2005/8/layout/process1" loCatId="process" qsTypeId="urn:microsoft.com/office/officeart/2005/8/quickstyle/simple2" qsCatId="simple" csTypeId="urn:microsoft.com/office/officeart/2005/8/colors/colorful2" csCatId="colorful" phldr="1"/>
      <dgm:spPr/>
      <dgm:t>
        <a:bodyPr/>
        <a:lstStyle/>
        <a:p>
          <a:endParaRPr lang="en-US"/>
        </a:p>
      </dgm:t>
    </dgm:pt>
    <dgm:pt modelId="{0FE945A2-E7A9-466E-A155-C3B0B990A51A}">
      <dgm:prSet custT="1"/>
      <dgm:spPr/>
      <dgm:t>
        <a:bodyPr/>
        <a:lstStyle/>
        <a:p>
          <a:pPr algn="ctr"/>
          <a:r>
            <a:rPr lang="tr-TR" sz="2000" dirty="0"/>
            <a:t>Çalışan</a:t>
          </a:r>
        </a:p>
        <a:p>
          <a:pPr algn="just"/>
          <a:r>
            <a:rPr lang="tr-TR" sz="1500" dirty="0"/>
            <a:t>İş sağlığı ve güvenliği ile ilgili aldıkları eğitim ve işverenin bu konudaki talimatları doğrultusunda, kendilerinin ve hareketlerinden veya yaptıkları işten etkilenen diğer çalışanların sağlık ve güvenliklerini tehlikeye düşürmemekle yükümlüdür</a:t>
          </a:r>
        </a:p>
        <a:p>
          <a:pPr algn="ctr"/>
          <a:r>
            <a:rPr lang="tr-TR" sz="1200" dirty="0"/>
            <a:t> </a:t>
          </a:r>
          <a:endParaRPr lang="en-US" sz="1200" dirty="0"/>
        </a:p>
      </dgm:t>
    </dgm:pt>
    <dgm:pt modelId="{2B968287-FF62-4727-88B1-9A141B81AF47}" type="parTrans" cxnId="{B5E4AF46-D5EF-4B53-8012-06257D15D0A4}">
      <dgm:prSet/>
      <dgm:spPr/>
      <dgm:t>
        <a:bodyPr/>
        <a:lstStyle/>
        <a:p>
          <a:endParaRPr lang="en-US"/>
        </a:p>
      </dgm:t>
    </dgm:pt>
    <dgm:pt modelId="{63E64F89-C209-4E99-90FD-EA78CA18766E}" type="sibTrans" cxnId="{B5E4AF46-D5EF-4B53-8012-06257D15D0A4}">
      <dgm:prSet/>
      <dgm:spPr/>
      <dgm:t>
        <a:bodyPr/>
        <a:lstStyle/>
        <a:p>
          <a:endParaRPr lang="en-US"/>
        </a:p>
      </dgm:t>
    </dgm:pt>
    <dgm:pt modelId="{10E0E0D2-BE8A-4A06-B604-7ABE34EB928C}">
      <dgm:prSet custT="1"/>
      <dgm:spPr/>
      <dgm:t>
        <a:bodyPr/>
        <a:lstStyle/>
        <a:p>
          <a:pPr algn="ctr"/>
          <a:r>
            <a:rPr lang="tr-TR" sz="2000" dirty="0"/>
            <a:t>İşveren</a:t>
          </a:r>
        </a:p>
        <a:p>
          <a:pPr algn="l"/>
          <a:r>
            <a:rPr lang="tr-TR" sz="1200" dirty="0"/>
            <a:t>İş kazaları ve meslek hastalıklarının önüne geçebilmek için her türlü tedbirin alınması,</a:t>
          </a:r>
        </a:p>
        <a:p>
          <a:pPr algn="l"/>
          <a:r>
            <a:rPr lang="tr-TR" sz="1200" dirty="0"/>
            <a:t>b) İşyerinde alınan iş sağlığı ve güvenliği tedbirlerine uyulup uyulmadığını</a:t>
          </a:r>
        </a:p>
        <a:p>
          <a:pPr algn="l"/>
          <a:r>
            <a:rPr lang="tr-TR" sz="1200" dirty="0"/>
            <a:t>izlemek</a:t>
          </a:r>
        </a:p>
        <a:p>
          <a:pPr algn="l"/>
          <a:r>
            <a:rPr lang="tr-TR" sz="1200" dirty="0"/>
            <a:t>c) Risk değerlendirmesi yapar veya yaptırır.</a:t>
          </a:r>
        </a:p>
        <a:p>
          <a:pPr algn="l"/>
          <a:r>
            <a:rPr lang="tr-TR" sz="1200" dirty="0"/>
            <a:t>d) Çalışana görev verirken, çalışanın sağlık ve güvenlik yönünden işe</a:t>
          </a:r>
        </a:p>
        <a:p>
          <a:pPr algn="l"/>
          <a:r>
            <a:rPr lang="tr-TR" sz="1200" dirty="0"/>
            <a:t>uygunluğunu göz önüne alır.</a:t>
          </a:r>
        </a:p>
        <a:p>
          <a:pPr algn="l"/>
          <a:r>
            <a:rPr lang="tr-TR" sz="1200" dirty="0"/>
            <a:t>e) Yeterli bilgi ve talimat verilenler dışındaki çalışanların hayati ve özel</a:t>
          </a:r>
        </a:p>
        <a:p>
          <a:pPr algn="l"/>
          <a:r>
            <a:rPr lang="tr-TR" sz="1200" dirty="0"/>
            <a:t>tehlike bulunan yerlere girmemesi için gerekli tedbirleri alır.</a:t>
          </a:r>
        </a:p>
        <a:p>
          <a:pPr algn="l"/>
          <a:r>
            <a:rPr lang="tr-TR" sz="1200" dirty="0"/>
            <a:t>  </a:t>
          </a:r>
          <a:endParaRPr lang="en-US" sz="1200" dirty="0"/>
        </a:p>
      </dgm:t>
    </dgm:pt>
    <dgm:pt modelId="{DD7C65D0-C0C7-46FC-BB99-7F663860937B}" type="parTrans" cxnId="{EAF34D27-11CC-4BBE-800A-072348BB8214}">
      <dgm:prSet/>
      <dgm:spPr/>
      <dgm:t>
        <a:bodyPr/>
        <a:lstStyle/>
        <a:p>
          <a:endParaRPr lang="en-US"/>
        </a:p>
      </dgm:t>
    </dgm:pt>
    <dgm:pt modelId="{978AE577-3ECD-4E67-A038-52E84CDEA8C2}" type="sibTrans" cxnId="{EAF34D27-11CC-4BBE-800A-072348BB8214}">
      <dgm:prSet/>
      <dgm:spPr/>
      <dgm:t>
        <a:bodyPr/>
        <a:lstStyle/>
        <a:p>
          <a:endParaRPr lang="en-US"/>
        </a:p>
      </dgm:t>
    </dgm:pt>
    <dgm:pt modelId="{CA756D62-3467-4AAF-9470-74BB14670E79}">
      <dgm:prSet custT="1"/>
      <dgm:spPr/>
      <dgm:t>
        <a:bodyPr/>
        <a:lstStyle/>
        <a:p>
          <a:r>
            <a:rPr lang="tr-TR" sz="1500" dirty="0"/>
            <a:t>Devlet</a:t>
          </a:r>
        </a:p>
        <a:p>
          <a:r>
            <a:rPr lang="tr-TR" sz="1500" dirty="0"/>
            <a:t>Yasal Mevzuat Çıkarma ve Denetleme</a:t>
          </a:r>
          <a:endParaRPr lang="en-US" sz="1500" dirty="0"/>
        </a:p>
      </dgm:t>
    </dgm:pt>
    <dgm:pt modelId="{156ADEB4-DA36-4A1C-915B-ECB9A51B7401}" type="parTrans" cxnId="{750F4D43-9A0C-40FA-BD5D-D95EA4318EEB}">
      <dgm:prSet/>
      <dgm:spPr/>
      <dgm:t>
        <a:bodyPr/>
        <a:lstStyle/>
        <a:p>
          <a:endParaRPr lang="en-US"/>
        </a:p>
      </dgm:t>
    </dgm:pt>
    <dgm:pt modelId="{E2286ED6-FCC2-4B17-8F44-0F0F6B5536A0}" type="sibTrans" cxnId="{750F4D43-9A0C-40FA-BD5D-D95EA4318EEB}">
      <dgm:prSet/>
      <dgm:spPr/>
      <dgm:t>
        <a:bodyPr/>
        <a:lstStyle/>
        <a:p>
          <a:endParaRPr lang="en-US"/>
        </a:p>
      </dgm:t>
    </dgm:pt>
    <dgm:pt modelId="{06409284-8A61-483F-BA8F-ABA6AADB8F08}" type="pres">
      <dgm:prSet presAssocID="{D81FAFDE-950D-4440-A9C9-2EA2B1834CCB}" presName="Name0" presStyleCnt="0">
        <dgm:presLayoutVars>
          <dgm:dir/>
          <dgm:resizeHandles val="exact"/>
        </dgm:presLayoutVars>
      </dgm:prSet>
      <dgm:spPr/>
    </dgm:pt>
    <dgm:pt modelId="{CD89C02C-3DC1-4319-8660-A617B9A9AD18}" type="pres">
      <dgm:prSet presAssocID="{0FE945A2-E7A9-466E-A155-C3B0B990A51A}" presName="node" presStyleLbl="node1" presStyleIdx="0" presStyleCnt="3">
        <dgm:presLayoutVars>
          <dgm:bulletEnabled val="1"/>
        </dgm:presLayoutVars>
      </dgm:prSet>
      <dgm:spPr/>
    </dgm:pt>
    <dgm:pt modelId="{A75835A8-AF0E-4EB6-B6AE-14F6A640E7BD}" type="pres">
      <dgm:prSet presAssocID="{63E64F89-C209-4E99-90FD-EA78CA18766E}" presName="sibTrans" presStyleLbl="sibTrans2D1" presStyleIdx="0" presStyleCnt="2"/>
      <dgm:spPr/>
    </dgm:pt>
    <dgm:pt modelId="{12FBC2F8-B106-47CB-B2CC-BCFB75D3A79B}" type="pres">
      <dgm:prSet presAssocID="{63E64F89-C209-4E99-90FD-EA78CA18766E}" presName="connectorText" presStyleLbl="sibTrans2D1" presStyleIdx="0" presStyleCnt="2"/>
      <dgm:spPr/>
    </dgm:pt>
    <dgm:pt modelId="{5E7BEBB2-8BB6-47B3-91DA-A1061BA37999}" type="pres">
      <dgm:prSet presAssocID="{10E0E0D2-BE8A-4A06-B604-7ABE34EB928C}" presName="node" presStyleLbl="node1" presStyleIdx="1" presStyleCnt="3">
        <dgm:presLayoutVars>
          <dgm:bulletEnabled val="1"/>
        </dgm:presLayoutVars>
      </dgm:prSet>
      <dgm:spPr/>
    </dgm:pt>
    <dgm:pt modelId="{043532FD-2BE6-4F88-B3CF-227FB5B3AA77}" type="pres">
      <dgm:prSet presAssocID="{978AE577-3ECD-4E67-A038-52E84CDEA8C2}" presName="sibTrans" presStyleLbl="sibTrans2D1" presStyleIdx="1" presStyleCnt="2"/>
      <dgm:spPr/>
    </dgm:pt>
    <dgm:pt modelId="{59E671E0-F701-4034-BCBE-A7D8C47C98A4}" type="pres">
      <dgm:prSet presAssocID="{978AE577-3ECD-4E67-A038-52E84CDEA8C2}" presName="connectorText" presStyleLbl="sibTrans2D1" presStyleIdx="1" presStyleCnt="2"/>
      <dgm:spPr/>
    </dgm:pt>
    <dgm:pt modelId="{19218DFF-42C3-48DF-AC18-D63BC4336E5E}" type="pres">
      <dgm:prSet presAssocID="{CA756D62-3467-4AAF-9470-74BB14670E79}" presName="node" presStyleLbl="node1" presStyleIdx="2" presStyleCnt="3">
        <dgm:presLayoutVars>
          <dgm:bulletEnabled val="1"/>
        </dgm:presLayoutVars>
      </dgm:prSet>
      <dgm:spPr/>
    </dgm:pt>
  </dgm:ptLst>
  <dgm:cxnLst>
    <dgm:cxn modelId="{EAF34D27-11CC-4BBE-800A-072348BB8214}" srcId="{D81FAFDE-950D-4440-A9C9-2EA2B1834CCB}" destId="{10E0E0D2-BE8A-4A06-B604-7ABE34EB928C}" srcOrd="1" destOrd="0" parTransId="{DD7C65D0-C0C7-46FC-BB99-7F663860937B}" sibTransId="{978AE577-3ECD-4E67-A038-52E84CDEA8C2}"/>
    <dgm:cxn modelId="{E7EFD530-79D3-482E-985B-90248AED57FD}" type="presOf" srcId="{63E64F89-C209-4E99-90FD-EA78CA18766E}" destId="{A75835A8-AF0E-4EB6-B6AE-14F6A640E7BD}" srcOrd="0" destOrd="0" presId="urn:microsoft.com/office/officeart/2005/8/layout/process1"/>
    <dgm:cxn modelId="{DD111231-1AC0-463F-ABDC-40516118354D}" type="presOf" srcId="{0FE945A2-E7A9-466E-A155-C3B0B990A51A}" destId="{CD89C02C-3DC1-4319-8660-A617B9A9AD18}" srcOrd="0" destOrd="0" presId="urn:microsoft.com/office/officeart/2005/8/layout/process1"/>
    <dgm:cxn modelId="{1BA68734-2110-4D9A-A043-428C559C7D91}" type="presOf" srcId="{D81FAFDE-950D-4440-A9C9-2EA2B1834CCB}" destId="{06409284-8A61-483F-BA8F-ABA6AADB8F08}" srcOrd="0" destOrd="0" presId="urn:microsoft.com/office/officeart/2005/8/layout/process1"/>
    <dgm:cxn modelId="{750F4D43-9A0C-40FA-BD5D-D95EA4318EEB}" srcId="{D81FAFDE-950D-4440-A9C9-2EA2B1834CCB}" destId="{CA756D62-3467-4AAF-9470-74BB14670E79}" srcOrd="2" destOrd="0" parTransId="{156ADEB4-DA36-4A1C-915B-ECB9A51B7401}" sibTransId="{E2286ED6-FCC2-4B17-8F44-0F0F6B5536A0}"/>
    <dgm:cxn modelId="{9E62E464-2A83-4F80-96AF-EBA454CD4A85}" type="presOf" srcId="{978AE577-3ECD-4E67-A038-52E84CDEA8C2}" destId="{59E671E0-F701-4034-BCBE-A7D8C47C98A4}" srcOrd="1" destOrd="0" presId="urn:microsoft.com/office/officeart/2005/8/layout/process1"/>
    <dgm:cxn modelId="{B5E4AF46-D5EF-4B53-8012-06257D15D0A4}" srcId="{D81FAFDE-950D-4440-A9C9-2EA2B1834CCB}" destId="{0FE945A2-E7A9-466E-A155-C3B0B990A51A}" srcOrd="0" destOrd="0" parTransId="{2B968287-FF62-4727-88B1-9A141B81AF47}" sibTransId="{63E64F89-C209-4E99-90FD-EA78CA18766E}"/>
    <dgm:cxn modelId="{068D8E6A-45B1-487F-8563-F129AEC2A4DB}" type="presOf" srcId="{63E64F89-C209-4E99-90FD-EA78CA18766E}" destId="{12FBC2F8-B106-47CB-B2CC-BCFB75D3A79B}" srcOrd="1" destOrd="0" presId="urn:microsoft.com/office/officeart/2005/8/layout/process1"/>
    <dgm:cxn modelId="{58E8414E-1841-434C-9366-21A255E78D65}" type="presOf" srcId="{10E0E0D2-BE8A-4A06-B604-7ABE34EB928C}" destId="{5E7BEBB2-8BB6-47B3-91DA-A1061BA37999}" srcOrd="0" destOrd="0" presId="urn:microsoft.com/office/officeart/2005/8/layout/process1"/>
    <dgm:cxn modelId="{4CBA13DC-C8E9-4A1A-B02A-F77331F0828E}" type="presOf" srcId="{CA756D62-3467-4AAF-9470-74BB14670E79}" destId="{19218DFF-42C3-48DF-AC18-D63BC4336E5E}" srcOrd="0" destOrd="0" presId="urn:microsoft.com/office/officeart/2005/8/layout/process1"/>
    <dgm:cxn modelId="{18AFCAF2-156F-41A1-B2DA-FD98A8A8744B}" type="presOf" srcId="{978AE577-3ECD-4E67-A038-52E84CDEA8C2}" destId="{043532FD-2BE6-4F88-B3CF-227FB5B3AA77}" srcOrd="0" destOrd="0" presId="urn:microsoft.com/office/officeart/2005/8/layout/process1"/>
    <dgm:cxn modelId="{C070FC76-A0E1-4254-AC18-666E00B471AF}" type="presParOf" srcId="{06409284-8A61-483F-BA8F-ABA6AADB8F08}" destId="{CD89C02C-3DC1-4319-8660-A617B9A9AD18}" srcOrd="0" destOrd="0" presId="urn:microsoft.com/office/officeart/2005/8/layout/process1"/>
    <dgm:cxn modelId="{22D49F5F-0D80-42CE-BF40-421BC5A65FC6}" type="presParOf" srcId="{06409284-8A61-483F-BA8F-ABA6AADB8F08}" destId="{A75835A8-AF0E-4EB6-B6AE-14F6A640E7BD}" srcOrd="1" destOrd="0" presId="urn:microsoft.com/office/officeart/2005/8/layout/process1"/>
    <dgm:cxn modelId="{4DAEB387-6FDF-4F2E-A941-679ACD706B72}" type="presParOf" srcId="{A75835A8-AF0E-4EB6-B6AE-14F6A640E7BD}" destId="{12FBC2F8-B106-47CB-B2CC-BCFB75D3A79B}" srcOrd="0" destOrd="0" presId="urn:microsoft.com/office/officeart/2005/8/layout/process1"/>
    <dgm:cxn modelId="{7542D8A7-BC39-4712-96A6-268299A3CFD0}" type="presParOf" srcId="{06409284-8A61-483F-BA8F-ABA6AADB8F08}" destId="{5E7BEBB2-8BB6-47B3-91DA-A1061BA37999}" srcOrd="2" destOrd="0" presId="urn:microsoft.com/office/officeart/2005/8/layout/process1"/>
    <dgm:cxn modelId="{32611746-BB23-4D16-9054-3EB2AE9385B5}" type="presParOf" srcId="{06409284-8A61-483F-BA8F-ABA6AADB8F08}" destId="{043532FD-2BE6-4F88-B3CF-227FB5B3AA77}" srcOrd="3" destOrd="0" presId="urn:microsoft.com/office/officeart/2005/8/layout/process1"/>
    <dgm:cxn modelId="{F90CCED3-C2A0-47CC-95B9-CE230DB1B1F0}" type="presParOf" srcId="{043532FD-2BE6-4F88-B3CF-227FB5B3AA77}" destId="{59E671E0-F701-4034-BCBE-A7D8C47C98A4}" srcOrd="0" destOrd="0" presId="urn:microsoft.com/office/officeart/2005/8/layout/process1"/>
    <dgm:cxn modelId="{C5971808-AF04-4B24-BBFB-1122B0769BF9}" type="presParOf" srcId="{06409284-8A61-483F-BA8F-ABA6AADB8F08}" destId="{19218DFF-42C3-48DF-AC18-D63BC4336E5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B10584-5D67-4537-9005-85EAF249D824}"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3F8873A2-390E-4D35-9E49-EF7FEB873CD9}">
      <dgm:prSet custT="1"/>
      <dgm:spPr/>
      <dgm:t>
        <a:bodyPr/>
        <a:lstStyle/>
        <a:p>
          <a:pPr algn="just">
            <a:lnSpc>
              <a:spcPct val="100000"/>
            </a:lnSpc>
            <a:defRPr b="1"/>
          </a:pPr>
          <a:r>
            <a:rPr lang="tr-TR" sz="1600" b="0" dirty="0"/>
            <a:t>Sıcaklık, nem, hava akımı, termal radyasyon(çevredeki cisimlerden yayılan ısı enerjisi) vb. iklim şartları açısından, çalışanların bedensel ve zihinsel faaliyetlerini sürdürürken rahatlık içinde bulunmalarıdır.</a:t>
          </a:r>
          <a:endParaRPr lang="en-US" sz="1600" b="0" dirty="0"/>
        </a:p>
      </dgm:t>
    </dgm:pt>
    <dgm:pt modelId="{B93AD9C3-271D-403F-89F8-997BDE5F0165}" type="parTrans" cxnId="{4C00878C-1FAB-48F3-A232-CF9347FD9554}">
      <dgm:prSet/>
      <dgm:spPr/>
      <dgm:t>
        <a:bodyPr/>
        <a:lstStyle/>
        <a:p>
          <a:endParaRPr lang="en-US"/>
        </a:p>
      </dgm:t>
    </dgm:pt>
    <dgm:pt modelId="{DC8E404E-0D76-4257-B513-39E56E2E1D95}" type="sibTrans" cxnId="{4C00878C-1FAB-48F3-A232-CF9347FD9554}">
      <dgm:prSet/>
      <dgm:spPr/>
      <dgm:t>
        <a:bodyPr/>
        <a:lstStyle/>
        <a:p>
          <a:endParaRPr lang="en-US"/>
        </a:p>
      </dgm:t>
    </dgm:pt>
    <dgm:pt modelId="{417DEFDC-BF78-4BAC-A3A4-D9AAED3B5CAF}">
      <dgm:prSet custT="1"/>
      <dgm:spPr/>
      <dgm:t>
        <a:bodyPr/>
        <a:lstStyle/>
        <a:p>
          <a:pPr>
            <a:lnSpc>
              <a:spcPct val="100000"/>
            </a:lnSpc>
            <a:defRPr b="1"/>
          </a:pPr>
          <a:r>
            <a:rPr lang="tr-TR" sz="1600" b="0" dirty="0"/>
            <a:t>Ortam Sıcaklığı;</a:t>
          </a:r>
          <a:endParaRPr lang="en-US" sz="1600" b="0" dirty="0"/>
        </a:p>
      </dgm:t>
    </dgm:pt>
    <dgm:pt modelId="{A0F4F21F-6DFA-4D6F-B107-810DC6BD17EB}" type="parTrans" cxnId="{9DE72ECB-BE27-45CF-B5B9-40D41FB2BCCC}">
      <dgm:prSet/>
      <dgm:spPr/>
      <dgm:t>
        <a:bodyPr/>
        <a:lstStyle/>
        <a:p>
          <a:endParaRPr lang="en-US"/>
        </a:p>
      </dgm:t>
    </dgm:pt>
    <dgm:pt modelId="{0EBF6F28-BFD8-4E6B-B4A6-5B37797EBD10}" type="sibTrans" cxnId="{9DE72ECB-BE27-45CF-B5B9-40D41FB2BCCC}">
      <dgm:prSet/>
      <dgm:spPr/>
      <dgm:t>
        <a:bodyPr/>
        <a:lstStyle/>
        <a:p>
          <a:endParaRPr lang="en-US"/>
        </a:p>
      </dgm:t>
    </dgm:pt>
    <dgm:pt modelId="{822E172A-C6B0-44EF-969C-3AE96BB61E99}">
      <dgm:prSet custT="1"/>
      <dgm:spPr/>
      <dgm:t>
        <a:bodyPr/>
        <a:lstStyle/>
        <a:p>
          <a:pPr algn="just">
            <a:lnSpc>
              <a:spcPct val="100000"/>
            </a:lnSpc>
          </a:pPr>
          <a:r>
            <a:rPr lang="tr-TR" sz="1600" dirty="0"/>
            <a:t>Yaz aylarında : 22-25 C Kış aylarında 20-23 C </a:t>
          </a:r>
          <a:endParaRPr lang="en-US" sz="1600" dirty="0"/>
        </a:p>
      </dgm:t>
    </dgm:pt>
    <dgm:pt modelId="{8532C1DB-9890-4CA9-A480-A0D2AB019135}" type="parTrans" cxnId="{3D903E26-D27D-4595-A635-07272D8BF403}">
      <dgm:prSet/>
      <dgm:spPr/>
      <dgm:t>
        <a:bodyPr/>
        <a:lstStyle/>
        <a:p>
          <a:endParaRPr lang="en-US"/>
        </a:p>
      </dgm:t>
    </dgm:pt>
    <dgm:pt modelId="{D988AC68-5715-4C5E-900C-560F8B6738FC}" type="sibTrans" cxnId="{3D903E26-D27D-4595-A635-07272D8BF403}">
      <dgm:prSet/>
      <dgm:spPr/>
      <dgm:t>
        <a:bodyPr/>
        <a:lstStyle/>
        <a:p>
          <a:endParaRPr lang="en-US"/>
        </a:p>
      </dgm:t>
    </dgm:pt>
    <dgm:pt modelId="{58F0516A-16AB-4283-AD09-383D04229DA6}">
      <dgm:prSet custT="1"/>
      <dgm:spPr/>
      <dgm:t>
        <a:bodyPr/>
        <a:lstStyle/>
        <a:p>
          <a:pPr algn="just">
            <a:lnSpc>
              <a:spcPct val="100000"/>
            </a:lnSpc>
          </a:pPr>
          <a:r>
            <a:rPr lang="tr-TR" sz="1600" dirty="0"/>
            <a:t>Bağıl Nem : %40-%50 Hava Akımı : 0,1-2,0 m/s</a:t>
          </a:r>
          <a:endParaRPr lang="en-US" sz="1600" dirty="0"/>
        </a:p>
      </dgm:t>
    </dgm:pt>
    <dgm:pt modelId="{2080D445-98C2-42A1-B89E-675D2592165E}" type="parTrans" cxnId="{C0E50257-C716-4DC1-952D-5939E816F4BA}">
      <dgm:prSet/>
      <dgm:spPr/>
      <dgm:t>
        <a:bodyPr/>
        <a:lstStyle/>
        <a:p>
          <a:endParaRPr lang="en-US"/>
        </a:p>
      </dgm:t>
    </dgm:pt>
    <dgm:pt modelId="{A08407DA-6F9C-43C9-B33B-AE1E7EBB004C}" type="sibTrans" cxnId="{C0E50257-C716-4DC1-952D-5939E816F4BA}">
      <dgm:prSet/>
      <dgm:spPr/>
      <dgm:t>
        <a:bodyPr/>
        <a:lstStyle/>
        <a:p>
          <a:endParaRPr lang="en-US"/>
        </a:p>
      </dgm:t>
    </dgm:pt>
    <dgm:pt modelId="{3A77139E-73E4-4DD8-B761-E53EFD036E2C}" type="pres">
      <dgm:prSet presAssocID="{78B10584-5D67-4537-9005-85EAF249D824}" presName="root" presStyleCnt="0">
        <dgm:presLayoutVars>
          <dgm:dir/>
          <dgm:resizeHandles val="exact"/>
        </dgm:presLayoutVars>
      </dgm:prSet>
      <dgm:spPr/>
    </dgm:pt>
    <dgm:pt modelId="{1D895261-2D64-40BC-9E58-D6B19CB9E87D}" type="pres">
      <dgm:prSet presAssocID="{3F8873A2-390E-4D35-9E49-EF7FEB873CD9}" presName="compNode" presStyleCnt="0"/>
      <dgm:spPr/>
    </dgm:pt>
    <dgm:pt modelId="{F6AB1B23-04B7-4E6F-833F-9B6520F3DF80}" type="pres">
      <dgm:prSet presAssocID="{3F8873A2-390E-4D35-9E49-EF7FEB873CD9}" presName="iconRect" presStyleLbl="node1" presStyleIdx="0" presStyleCnt="2" custLinFactNeighborX="-4708" custLinFactNeighborY="-376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rmometre"/>
        </a:ext>
      </dgm:extLst>
    </dgm:pt>
    <dgm:pt modelId="{01EE737C-2C31-428B-83E5-10987EB5F944}" type="pres">
      <dgm:prSet presAssocID="{3F8873A2-390E-4D35-9E49-EF7FEB873CD9}" presName="iconSpace" presStyleCnt="0"/>
      <dgm:spPr/>
    </dgm:pt>
    <dgm:pt modelId="{1E648FA2-9C65-49F6-8291-1F2C5E1F80DA}" type="pres">
      <dgm:prSet presAssocID="{3F8873A2-390E-4D35-9E49-EF7FEB873CD9}" presName="parTx" presStyleLbl="revTx" presStyleIdx="0" presStyleCnt="4">
        <dgm:presLayoutVars>
          <dgm:chMax val="0"/>
          <dgm:chPref val="0"/>
        </dgm:presLayoutVars>
      </dgm:prSet>
      <dgm:spPr/>
    </dgm:pt>
    <dgm:pt modelId="{37885DCE-9B8D-4374-8F49-350B308A8429}" type="pres">
      <dgm:prSet presAssocID="{3F8873A2-390E-4D35-9E49-EF7FEB873CD9}" presName="txSpace" presStyleCnt="0"/>
      <dgm:spPr/>
    </dgm:pt>
    <dgm:pt modelId="{6BF602A1-4CD2-4312-9A7D-9FC2A048E6BA}" type="pres">
      <dgm:prSet presAssocID="{3F8873A2-390E-4D35-9E49-EF7FEB873CD9}" presName="desTx" presStyleLbl="revTx" presStyleIdx="1" presStyleCnt="4">
        <dgm:presLayoutVars/>
      </dgm:prSet>
      <dgm:spPr/>
    </dgm:pt>
    <dgm:pt modelId="{F961200F-2CA0-4204-8157-27DC4D8F7053}" type="pres">
      <dgm:prSet presAssocID="{DC8E404E-0D76-4257-B513-39E56E2E1D95}" presName="sibTrans" presStyleCnt="0"/>
      <dgm:spPr/>
    </dgm:pt>
    <dgm:pt modelId="{D0634335-0FB6-4602-BC85-4E32A92B9893}" type="pres">
      <dgm:prSet presAssocID="{417DEFDC-BF78-4BAC-A3A4-D9AAED3B5CAF}" presName="compNode" presStyleCnt="0"/>
      <dgm:spPr/>
    </dgm:pt>
    <dgm:pt modelId="{AA9D633E-0B56-45F2-BBFC-56E89DBDDEF6}" type="pres">
      <dgm:prSet presAssocID="{417DEFDC-BF78-4BAC-A3A4-D9AAED3B5CA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w Temperature"/>
        </a:ext>
      </dgm:extLst>
    </dgm:pt>
    <dgm:pt modelId="{8A9ABB57-82A4-417F-B3C2-CC4BD60EAFD5}" type="pres">
      <dgm:prSet presAssocID="{417DEFDC-BF78-4BAC-A3A4-D9AAED3B5CAF}" presName="iconSpace" presStyleCnt="0"/>
      <dgm:spPr/>
    </dgm:pt>
    <dgm:pt modelId="{3E2690E3-ADDF-4CDD-8EDC-BFA9F2E329E0}" type="pres">
      <dgm:prSet presAssocID="{417DEFDC-BF78-4BAC-A3A4-D9AAED3B5CAF}" presName="parTx" presStyleLbl="revTx" presStyleIdx="2" presStyleCnt="4" custAng="10800000" custFlipVert="1" custScaleX="86328" custScaleY="43365">
        <dgm:presLayoutVars>
          <dgm:chMax val="0"/>
          <dgm:chPref val="0"/>
        </dgm:presLayoutVars>
      </dgm:prSet>
      <dgm:spPr/>
    </dgm:pt>
    <dgm:pt modelId="{545E5F72-791F-406E-B830-1E5E7854503B}" type="pres">
      <dgm:prSet presAssocID="{417DEFDC-BF78-4BAC-A3A4-D9AAED3B5CAF}" presName="txSpace" presStyleCnt="0"/>
      <dgm:spPr/>
    </dgm:pt>
    <dgm:pt modelId="{63067A54-1F43-44DA-90E8-FBF4E58E8AAF}" type="pres">
      <dgm:prSet presAssocID="{417DEFDC-BF78-4BAC-A3A4-D9AAED3B5CAF}" presName="desTx" presStyleLbl="revTx" presStyleIdx="3" presStyleCnt="4" custScaleX="96318" custScaleY="258009">
        <dgm:presLayoutVars/>
      </dgm:prSet>
      <dgm:spPr/>
    </dgm:pt>
  </dgm:ptLst>
  <dgm:cxnLst>
    <dgm:cxn modelId="{F8799624-22A7-4EE8-ADF8-374B6DDC2FFF}" type="presOf" srcId="{78B10584-5D67-4537-9005-85EAF249D824}" destId="{3A77139E-73E4-4DD8-B761-E53EFD036E2C}" srcOrd="0" destOrd="0" presId="urn:microsoft.com/office/officeart/2018/5/layout/CenteredIconLabelDescriptionList"/>
    <dgm:cxn modelId="{3D903E26-D27D-4595-A635-07272D8BF403}" srcId="{417DEFDC-BF78-4BAC-A3A4-D9AAED3B5CAF}" destId="{822E172A-C6B0-44EF-969C-3AE96BB61E99}" srcOrd="0" destOrd="0" parTransId="{8532C1DB-9890-4CA9-A480-A0D2AB019135}" sibTransId="{D988AC68-5715-4C5E-900C-560F8B6738FC}"/>
    <dgm:cxn modelId="{FB639E30-B26C-40AC-AD61-38447EE93EF4}" type="presOf" srcId="{417DEFDC-BF78-4BAC-A3A4-D9AAED3B5CAF}" destId="{3E2690E3-ADDF-4CDD-8EDC-BFA9F2E329E0}" srcOrd="0" destOrd="0" presId="urn:microsoft.com/office/officeart/2018/5/layout/CenteredIconLabelDescriptionList"/>
    <dgm:cxn modelId="{C0E50257-C716-4DC1-952D-5939E816F4BA}" srcId="{417DEFDC-BF78-4BAC-A3A4-D9AAED3B5CAF}" destId="{58F0516A-16AB-4283-AD09-383D04229DA6}" srcOrd="1" destOrd="0" parTransId="{2080D445-98C2-42A1-B89E-675D2592165E}" sibTransId="{A08407DA-6F9C-43C9-B33B-AE1E7EBB004C}"/>
    <dgm:cxn modelId="{38028C82-A5D7-444D-B5EB-6C8FEEB58891}" type="presOf" srcId="{3F8873A2-390E-4D35-9E49-EF7FEB873CD9}" destId="{1E648FA2-9C65-49F6-8291-1F2C5E1F80DA}" srcOrd="0" destOrd="0" presId="urn:microsoft.com/office/officeart/2018/5/layout/CenteredIconLabelDescriptionList"/>
    <dgm:cxn modelId="{4C00878C-1FAB-48F3-A232-CF9347FD9554}" srcId="{78B10584-5D67-4537-9005-85EAF249D824}" destId="{3F8873A2-390E-4D35-9E49-EF7FEB873CD9}" srcOrd="0" destOrd="0" parTransId="{B93AD9C3-271D-403F-89F8-997BDE5F0165}" sibTransId="{DC8E404E-0D76-4257-B513-39E56E2E1D95}"/>
    <dgm:cxn modelId="{E251A6A2-8491-499D-AE19-B827046F934B}" type="presOf" srcId="{822E172A-C6B0-44EF-969C-3AE96BB61E99}" destId="{63067A54-1F43-44DA-90E8-FBF4E58E8AAF}" srcOrd="0" destOrd="0" presId="urn:microsoft.com/office/officeart/2018/5/layout/CenteredIconLabelDescriptionList"/>
    <dgm:cxn modelId="{9DE72ECB-BE27-45CF-B5B9-40D41FB2BCCC}" srcId="{78B10584-5D67-4537-9005-85EAF249D824}" destId="{417DEFDC-BF78-4BAC-A3A4-D9AAED3B5CAF}" srcOrd="1" destOrd="0" parTransId="{A0F4F21F-6DFA-4D6F-B107-810DC6BD17EB}" sibTransId="{0EBF6F28-BFD8-4E6B-B4A6-5B37797EBD10}"/>
    <dgm:cxn modelId="{37AD47D9-0297-42D4-B1EB-62563206E5CE}" type="presOf" srcId="{58F0516A-16AB-4283-AD09-383D04229DA6}" destId="{63067A54-1F43-44DA-90E8-FBF4E58E8AAF}" srcOrd="0" destOrd="1" presId="urn:microsoft.com/office/officeart/2018/5/layout/CenteredIconLabelDescriptionList"/>
    <dgm:cxn modelId="{A19EE0FF-9E6F-4916-9B9F-F02B8232A56D}" type="presParOf" srcId="{3A77139E-73E4-4DD8-B761-E53EFD036E2C}" destId="{1D895261-2D64-40BC-9E58-D6B19CB9E87D}" srcOrd="0" destOrd="0" presId="urn:microsoft.com/office/officeart/2018/5/layout/CenteredIconLabelDescriptionList"/>
    <dgm:cxn modelId="{E3C223C9-1B22-4F6B-ABE0-9613ECED5823}" type="presParOf" srcId="{1D895261-2D64-40BC-9E58-D6B19CB9E87D}" destId="{F6AB1B23-04B7-4E6F-833F-9B6520F3DF80}" srcOrd="0" destOrd="0" presId="urn:microsoft.com/office/officeart/2018/5/layout/CenteredIconLabelDescriptionList"/>
    <dgm:cxn modelId="{4AF8E5F1-486A-40DB-92F5-C9963809BABB}" type="presParOf" srcId="{1D895261-2D64-40BC-9E58-D6B19CB9E87D}" destId="{01EE737C-2C31-428B-83E5-10987EB5F944}" srcOrd="1" destOrd="0" presId="urn:microsoft.com/office/officeart/2018/5/layout/CenteredIconLabelDescriptionList"/>
    <dgm:cxn modelId="{0C07209A-49C6-4188-AAED-F17100672ADC}" type="presParOf" srcId="{1D895261-2D64-40BC-9E58-D6B19CB9E87D}" destId="{1E648FA2-9C65-49F6-8291-1F2C5E1F80DA}" srcOrd="2" destOrd="0" presId="urn:microsoft.com/office/officeart/2018/5/layout/CenteredIconLabelDescriptionList"/>
    <dgm:cxn modelId="{31EADB9C-5753-4B5D-9BB1-8738723B5C74}" type="presParOf" srcId="{1D895261-2D64-40BC-9E58-D6B19CB9E87D}" destId="{37885DCE-9B8D-4374-8F49-350B308A8429}" srcOrd="3" destOrd="0" presId="urn:microsoft.com/office/officeart/2018/5/layout/CenteredIconLabelDescriptionList"/>
    <dgm:cxn modelId="{A6733D05-BB75-4B5F-9F27-CF840BEBAC29}" type="presParOf" srcId="{1D895261-2D64-40BC-9E58-D6B19CB9E87D}" destId="{6BF602A1-4CD2-4312-9A7D-9FC2A048E6BA}" srcOrd="4" destOrd="0" presId="urn:microsoft.com/office/officeart/2018/5/layout/CenteredIconLabelDescriptionList"/>
    <dgm:cxn modelId="{234D578E-036D-43D9-A117-23AA82CCA0DE}" type="presParOf" srcId="{3A77139E-73E4-4DD8-B761-E53EFD036E2C}" destId="{F961200F-2CA0-4204-8157-27DC4D8F7053}" srcOrd="1" destOrd="0" presId="urn:microsoft.com/office/officeart/2018/5/layout/CenteredIconLabelDescriptionList"/>
    <dgm:cxn modelId="{1E642988-58EF-4FE5-8A56-2AE22B798B95}" type="presParOf" srcId="{3A77139E-73E4-4DD8-B761-E53EFD036E2C}" destId="{D0634335-0FB6-4602-BC85-4E32A92B9893}" srcOrd="2" destOrd="0" presId="urn:microsoft.com/office/officeart/2018/5/layout/CenteredIconLabelDescriptionList"/>
    <dgm:cxn modelId="{3BD4343D-6C42-4627-BFCF-958B979A8295}" type="presParOf" srcId="{D0634335-0FB6-4602-BC85-4E32A92B9893}" destId="{AA9D633E-0B56-45F2-BBFC-56E89DBDDEF6}" srcOrd="0" destOrd="0" presId="urn:microsoft.com/office/officeart/2018/5/layout/CenteredIconLabelDescriptionList"/>
    <dgm:cxn modelId="{9EEA8EEA-F2AD-419A-90FF-34C7376E8A36}" type="presParOf" srcId="{D0634335-0FB6-4602-BC85-4E32A92B9893}" destId="{8A9ABB57-82A4-417F-B3C2-CC4BD60EAFD5}" srcOrd="1" destOrd="0" presId="urn:microsoft.com/office/officeart/2018/5/layout/CenteredIconLabelDescriptionList"/>
    <dgm:cxn modelId="{62F35735-2111-48D9-9D53-9C72883540DD}" type="presParOf" srcId="{D0634335-0FB6-4602-BC85-4E32A92B9893}" destId="{3E2690E3-ADDF-4CDD-8EDC-BFA9F2E329E0}" srcOrd="2" destOrd="0" presId="urn:microsoft.com/office/officeart/2018/5/layout/CenteredIconLabelDescriptionList"/>
    <dgm:cxn modelId="{B7B9E69D-3591-46EE-B968-798F80783723}" type="presParOf" srcId="{D0634335-0FB6-4602-BC85-4E32A92B9893}" destId="{545E5F72-791F-406E-B830-1E5E7854503B}" srcOrd="3" destOrd="0" presId="urn:microsoft.com/office/officeart/2018/5/layout/CenteredIconLabelDescriptionList"/>
    <dgm:cxn modelId="{8E30ADBB-C42E-42DE-B947-EDB6115A7D44}" type="presParOf" srcId="{D0634335-0FB6-4602-BC85-4E32A92B9893}" destId="{63067A54-1F43-44DA-90E8-FBF4E58E8AA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9E08A4-6D9E-47E8-A34F-2176E8674955}"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B6D2787A-9A4E-4D09-B2E9-CC2D43B6BDF8}">
      <dgm:prSet/>
      <dgm:spPr/>
      <dgm:t>
        <a:bodyPr/>
        <a:lstStyle/>
        <a:p>
          <a:r>
            <a:rPr lang="tr-TR"/>
            <a:t>ANTONY ASHLY COOPER</a:t>
          </a:r>
          <a:endParaRPr lang="en-US"/>
        </a:p>
      </dgm:t>
    </dgm:pt>
    <dgm:pt modelId="{BAD9B579-17E3-431F-9D38-6E48CB119E7F}" type="parTrans" cxnId="{C81C00E2-2F59-4697-BF18-698040EB8799}">
      <dgm:prSet/>
      <dgm:spPr/>
      <dgm:t>
        <a:bodyPr/>
        <a:lstStyle/>
        <a:p>
          <a:endParaRPr lang="en-US"/>
        </a:p>
      </dgm:t>
    </dgm:pt>
    <dgm:pt modelId="{0FA9E18B-108A-46E6-B9AD-F7DAFEE4F506}" type="sibTrans" cxnId="{C81C00E2-2F59-4697-BF18-698040EB8799}">
      <dgm:prSet/>
      <dgm:spPr/>
      <dgm:t>
        <a:bodyPr/>
        <a:lstStyle/>
        <a:p>
          <a:endParaRPr lang="en-US"/>
        </a:p>
      </dgm:t>
    </dgm:pt>
    <dgm:pt modelId="{3306FB70-E0D7-40F0-9EF1-C597221DD8BB}">
      <dgm:prSet/>
      <dgm:spPr/>
      <dgm:t>
        <a:bodyPr/>
        <a:lstStyle/>
        <a:p>
          <a:r>
            <a:rPr lang="tr-TR"/>
            <a:t>THOMAS PERCİVAL</a:t>
          </a:r>
          <a:endParaRPr lang="en-US"/>
        </a:p>
      </dgm:t>
    </dgm:pt>
    <dgm:pt modelId="{B202E617-5710-48FF-9AC0-1746A6429062}" type="parTrans" cxnId="{08F70C77-739F-422B-AD07-4570372666D5}">
      <dgm:prSet/>
      <dgm:spPr/>
      <dgm:t>
        <a:bodyPr/>
        <a:lstStyle/>
        <a:p>
          <a:endParaRPr lang="en-US"/>
        </a:p>
      </dgm:t>
    </dgm:pt>
    <dgm:pt modelId="{6460B37E-CA1E-49C8-A07E-D2C383D32225}" type="sibTrans" cxnId="{08F70C77-739F-422B-AD07-4570372666D5}">
      <dgm:prSet/>
      <dgm:spPr/>
      <dgm:t>
        <a:bodyPr/>
        <a:lstStyle/>
        <a:p>
          <a:endParaRPr lang="en-US"/>
        </a:p>
      </dgm:t>
    </dgm:pt>
    <dgm:pt modelId="{9AD4E521-F8E7-4CFB-865D-2DD6F471CE73}">
      <dgm:prSet/>
      <dgm:spPr/>
      <dgm:t>
        <a:bodyPr/>
        <a:lstStyle/>
        <a:p>
          <a:r>
            <a:rPr lang="tr-TR"/>
            <a:t>MİCHEL SADLER </a:t>
          </a:r>
          <a:endParaRPr lang="en-US"/>
        </a:p>
      </dgm:t>
    </dgm:pt>
    <dgm:pt modelId="{5B5913F2-7AEF-440B-8B61-E759BC2345F3}" type="parTrans" cxnId="{29C9058B-E17F-4AE1-A4E8-259FBE1D9842}">
      <dgm:prSet/>
      <dgm:spPr/>
      <dgm:t>
        <a:bodyPr/>
        <a:lstStyle/>
        <a:p>
          <a:endParaRPr lang="en-US"/>
        </a:p>
      </dgm:t>
    </dgm:pt>
    <dgm:pt modelId="{73FBA356-74A9-4ACB-B114-B8AA496B9A03}" type="sibTrans" cxnId="{29C9058B-E17F-4AE1-A4E8-259FBE1D9842}">
      <dgm:prSet/>
      <dgm:spPr/>
      <dgm:t>
        <a:bodyPr/>
        <a:lstStyle/>
        <a:p>
          <a:endParaRPr lang="en-US"/>
        </a:p>
      </dgm:t>
    </dgm:pt>
    <dgm:pt modelId="{62A4FA78-3DA6-4253-87B1-CBBA48693E97}">
      <dgm:prSet/>
      <dgm:spPr/>
      <dgm:t>
        <a:bodyPr/>
        <a:lstStyle/>
        <a:p>
          <a:r>
            <a:rPr lang="tr-TR"/>
            <a:t>SİR ROBERT PEEL </a:t>
          </a:r>
          <a:endParaRPr lang="en-US"/>
        </a:p>
      </dgm:t>
    </dgm:pt>
    <dgm:pt modelId="{41F47546-89CC-4029-95D1-2F3DA4AE3B52}" type="parTrans" cxnId="{DE409785-CDCA-4AA5-82A4-D5ED1937CD47}">
      <dgm:prSet/>
      <dgm:spPr/>
      <dgm:t>
        <a:bodyPr/>
        <a:lstStyle/>
        <a:p>
          <a:endParaRPr lang="en-US"/>
        </a:p>
      </dgm:t>
    </dgm:pt>
    <dgm:pt modelId="{D85C290E-6D07-44A7-A115-F7A284143291}" type="sibTrans" cxnId="{DE409785-CDCA-4AA5-82A4-D5ED1937CD47}">
      <dgm:prSet/>
      <dgm:spPr/>
      <dgm:t>
        <a:bodyPr/>
        <a:lstStyle/>
        <a:p>
          <a:endParaRPr lang="en-US"/>
        </a:p>
      </dgm:t>
    </dgm:pt>
    <dgm:pt modelId="{A688F29B-F79F-45FC-A19B-75BB005EC153}">
      <dgm:prSet/>
      <dgm:spPr/>
      <dgm:t>
        <a:bodyPr/>
        <a:lstStyle/>
        <a:p>
          <a:r>
            <a:rPr lang="tr-TR"/>
            <a:t>ROBERT OWEN </a:t>
          </a:r>
          <a:endParaRPr lang="en-US"/>
        </a:p>
      </dgm:t>
    </dgm:pt>
    <dgm:pt modelId="{E72A78E7-8841-4C24-A1E6-AAFAF7A807E8}" type="parTrans" cxnId="{FA57566A-7F25-4E68-A094-66281A6E788F}">
      <dgm:prSet/>
      <dgm:spPr/>
      <dgm:t>
        <a:bodyPr/>
        <a:lstStyle/>
        <a:p>
          <a:endParaRPr lang="en-US"/>
        </a:p>
      </dgm:t>
    </dgm:pt>
    <dgm:pt modelId="{827B2CF1-C286-4921-935C-50A0206BD321}" type="sibTrans" cxnId="{FA57566A-7F25-4E68-A094-66281A6E788F}">
      <dgm:prSet/>
      <dgm:spPr/>
      <dgm:t>
        <a:bodyPr/>
        <a:lstStyle/>
        <a:p>
          <a:endParaRPr lang="en-US"/>
        </a:p>
      </dgm:t>
    </dgm:pt>
    <dgm:pt modelId="{33AFC6B0-0335-4BEF-9976-C9CCB9209212}">
      <dgm:prSet/>
      <dgm:spPr/>
      <dgm:t>
        <a:bodyPr/>
        <a:lstStyle/>
        <a:p>
          <a:r>
            <a:rPr lang="tr-TR"/>
            <a:t>PERSİVAL POTT</a:t>
          </a:r>
          <a:endParaRPr lang="en-US"/>
        </a:p>
      </dgm:t>
    </dgm:pt>
    <dgm:pt modelId="{015D6A96-F275-44DF-B320-449912A59885}" type="parTrans" cxnId="{0B833312-60B9-4492-A61A-19AC8BD1974F}">
      <dgm:prSet/>
      <dgm:spPr/>
      <dgm:t>
        <a:bodyPr/>
        <a:lstStyle/>
        <a:p>
          <a:endParaRPr lang="en-US"/>
        </a:p>
      </dgm:t>
    </dgm:pt>
    <dgm:pt modelId="{CEEA7D81-1DA5-447D-AF81-E54775795FBB}" type="sibTrans" cxnId="{0B833312-60B9-4492-A61A-19AC8BD1974F}">
      <dgm:prSet/>
      <dgm:spPr/>
      <dgm:t>
        <a:bodyPr/>
        <a:lstStyle/>
        <a:p>
          <a:endParaRPr lang="en-US"/>
        </a:p>
      </dgm:t>
    </dgm:pt>
    <dgm:pt modelId="{CF31DF23-1E4E-4917-A5B0-977F5252E122}">
      <dgm:prSet/>
      <dgm:spPr/>
      <dgm:t>
        <a:bodyPr/>
        <a:lstStyle/>
        <a:p>
          <a:r>
            <a:rPr lang="tr-TR"/>
            <a:t>ORFİLA</a:t>
          </a:r>
          <a:endParaRPr lang="en-US"/>
        </a:p>
      </dgm:t>
    </dgm:pt>
    <dgm:pt modelId="{F80A76A7-231B-4D4F-8414-50DC18C165AA}" type="parTrans" cxnId="{66FFAA82-B12E-4119-B3B7-7C04CA2C3BB7}">
      <dgm:prSet/>
      <dgm:spPr/>
      <dgm:t>
        <a:bodyPr/>
        <a:lstStyle/>
        <a:p>
          <a:endParaRPr lang="en-US"/>
        </a:p>
      </dgm:t>
    </dgm:pt>
    <dgm:pt modelId="{C2B40717-DDEA-44BF-B1CD-F4BBF41DBC85}" type="sibTrans" cxnId="{66FFAA82-B12E-4119-B3B7-7C04CA2C3BB7}">
      <dgm:prSet/>
      <dgm:spPr/>
      <dgm:t>
        <a:bodyPr/>
        <a:lstStyle/>
        <a:p>
          <a:endParaRPr lang="en-US"/>
        </a:p>
      </dgm:t>
    </dgm:pt>
    <dgm:pt modelId="{6E587716-A0F1-4190-8638-F9F5DBFB59F6}">
      <dgm:prSet/>
      <dgm:spPr/>
      <dgm:t>
        <a:bodyPr/>
        <a:lstStyle/>
        <a:p>
          <a:r>
            <a:rPr lang="tr-TR"/>
            <a:t>CHARLES TURNER THACKRAH </a:t>
          </a:r>
          <a:endParaRPr lang="en-US"/>
        </a:p>
      </dgm:t>
    </dgm:pt>
    <dgm:pt modelId="{A473EEAF-6EA8-4CCD-9741-9E1DB3660BE2}" type="parTrans" cxnId="{797E76FA-A68C-405D-A669-7C94EB0D1061}">
      <dgm:prSet/>
      <dgm:spPr/>
      <dgm:t>
        <a:bodyPr/>
        <a:lstStyle/>
        <a:p>
          <a:endParaRPr lang="en-US"/>
        </a:p>
      </dgm:t>
    </dgm:pt>
    <dgm:pt modelId="{E9439472-8A82-40B0-A331-5285C7E7C1DD}" type="sibTrans" cxnId="{797E76FA-A68C-405D-A669-7C94EB0D1061}">
      <dgm:prSet/>
      <dgm:spPr/>
      <dgm:t>
        <a:bodyPr/>
        <a:lstStyle/>
        <a:p>
          <a:endParaRPr lang="en-US"/>
        </a:p>
      </dgm:t>
    </dgm:pt>
    <dgm:pt modelId="{1E88D93B-EF83-4327-81F6-DB8E45E7F857}">
      <dgm:prSet/>
      <dgm:spPr/>
      <dgm:t>
        <a:bodyPr/>
        <a:lstStyle/>
        <a:p>
          <a:r>
            <a:rPr lang="tr-TR"/>
            <a:t>MORİSON LEGGE, THOMAS LEGGE</a:t>
          </a:r>
          <a:endParaRPr lang="en-US"/>
        </a:p>
      </dgm:t>
    </dgm:pt>
    <dgm:pt modelId="{51BE2D2E-34F9-4463-9299-4DE0436BF378}" type="parTrans" cxnId="{8FB75BA6-FD6C-4E08-9F87-281CEF93A13E}">
      <dgm:prSet/>
      <dgm:spPr/>
      <dgm:t>
        <a:bodyPr/>
        <a:lstStyle/>
        <a:p>
          <a:endParaRPr lang="en-US"/>
        </a:p>
      </dgm:t>
    </dgm:pt>
    <dgm:pt modelId="{11E01459-2FAD-49DF-9AFC-A938BA276605}" type="sibTrans" cxnId="{8FB75BA6-FD6C-4E08-9F87-281CEF93A13E}">
      <dgm:prSet/>
      <dgm:spPr/>
      <dgm:t>
        <a:bodyPr/>
        <a:lstStyle/>
        <a:p>
          <a:endParaRPr lang="en-US"/>
        </a:p>
      </dgm:t>
    </dgm:pt>
    <dgm:pt modelId="{99165966-2641-4DB5-9FBF-FFC6FCFCB6EA}">
      <dgm:prSet/>
      <dgm:spPr/>
      <dgm:t>
        <a:bodyPr/>
        <a:lstStyle/>
        <a:p>
          <a:r>
            <a:rPr lang="tr-TR"/>
            <a:t>SİR JOHN SİMON</a:t>
          </a:r>
          <a:endParaRPr lang="en-US"/>
        </a:p>
      </dgm:t>
    </dgm:pt>
    <dgm:pt modelId="{F5862E39-BE3A-4888-A155-DFF510938279}" type="parTrans" cxnId="{CBADF248-F1FB-4F29-A89A-428D1F9F5D3D}">
      <dgm:prSet/>
      <dgm:spPr/>
      <dgm:t>
        <a:bodyPr/>
        <a:lstStyle/>
        <a:p>
          <a:endParaRPr lang="en-US"/>
        </a:p>
      </dgm:t>
    </dgm:pt>
    <dgm:pt modelId="{C3603B9E-D5AA-4949-901D-2208969FD4FB}" type="sibTrans" cxnId="{CBADF248-F1FB-4F29-A89A-428D1F9F5D3D}">
      <dgm:prSet/>
      <dgm:spPr/>
      <dgm:t>
        <a:bodyPr/>
        <a:lstStyle/>
        <a:p>
          <a:endParaRPr lang="en-US"/>
        </a:p>
      </dgm:t>
    </dgm:pt>
    <dgm:pt modelId="{F2B82826-8A5D-4288-99B6-5161B1239C0E}">
      <dgm:prSet/>
      <dgm:spPr/>
      <dgm:t>
        <a:bodyPr/>
        <a:lstStyle/>
        <a:p>
          <a:r>
            <a:rPr lang="tr-TR"/>
            <a:t>ALİCE HAMİLTON, GİLMANN THOMON, BUTLIN</a:t>
          </a:r>
          <a:endParaRPr lang="en-US"/>
        </a:p>
      </dgm:t>
    </dgm:pt>
    <dgm:pt modelId="{FE1AE8FF-086A-41C8-98D4-96FB111AEBBB}" type="parTrans" cxnId="{C7ABDCFD-2A8C-4215-A823-D321A4FCDE3C}">
      <dgm:prSet/>
      <dgm:spPr/>
      <dgm:t>
        <a:bodyPr/>
        <a:lstStyle/>
        <a:p>
          <a:endParaRPr lang="en-US"/>
        </a:p>
      </dgm:t>
    </dgm:pt>
    <dgm:pt modelId="{C9F3F31B-8B2E-45D1-83B4-4206DE7FEC75}" type="sibTrans" cxnId="{C7ABDCFD-2A8C-4215-A823-D321A4FCDE3C}">
      <dgm:prSet/>
      <dgm:spPr/>
      <dgm:t>
        <a:bodyPr/>
        <a:lstStyle/>
        <a:p>
          <a:endParaRPr lang="en-US"/>
        </a:p>
      </dgm:t>
    </dgm:pt>
    <dgm:pt modelId="{DAAAD75E-7369-4732-9EEB-17FBB2A38C4B}">
      <dgm:prSet/>
      <dgm:spPr/>
      <dgm:t>
        <a:bodyPr/>
        <a:lstStyle/>
        <a:p>
          <a:r>
            <a:rPr lang="tr-TR"/>
            <a:t>Prof Dr. Muzaffer AKSOY; Benzen’in lösemi hastalığına sebep olduğunu açıklamıştır.</a:t>
          </a:r>
          <a:endParaRPr lang="en-US"/>
        </a:p>
      </dgm:t>
    </dgm:pt>
    <dgm:pt modelId="{66DC6067-D536-47F7-A9AC-FF6AE5452732}" type="parTrans" cxnId="{3011A453-B470-45B0-BC16-6E8D53A8CA3B}">
      <dgm:prSet/>
      <dgm:spPr/>
      <dgm:t>
        <a:bodyPr/>
        <a:lstStyle/>
        <a:p>
          <a:endParaRPr lang="en-US"/>
        </a:p>
      </dgm:t>
    </dgm:pt>
    <dgm:pt modelId="{627288CD-5296-4B1E-BC4C-2793F4AD4B9B}" type="sibTrans" cxnId="{3011A453-B470-45B0-BC16-6E8D53A8CA3B}">
      <dgm:prSet/>
      <dgm:spPr/>
      <dgm:t>
        <a:bodyPr/>
        <a:lstStyle/>
        <a:p>
          <a:endParaRPr lang="en-US"/>
        </a:p>
      </dgm:t>
    </dgm:pt>
    <dgm:pt modelId="{657273B6-5AF3-4A8F-8066-BAC05952A5C1}" type="pres">
      <dgm:prSet presAssocID="{8B9E08A4-6D9E-47E8-A34F-2176E8674955}" presName="Name0" presStyleCnt="0">
        <dgm:presLayoutVars>
          <dgm:dir/>
          <dgm:resizeHandles val="exact"/>
        </dgm:presLayoutVars>
      </dgm:prSet>
      <dgm:spPr/>
    </dgm:pt>
    <dgm:pt modelId="{2611FE0F-C2F9-4AF8-838F-871CCCF70E65}" type="pres">
      <dgm:prSet presAssocID="{B6D2787A-9A4E-4D09-B2E9-CC2D43B6BDF8}" presName="node" presStyleLbl="node1" presStyleIdx="0" presStyleCnt="12">
        <dgm:presLayoutVars>
          <dgm:bulletEnabled val="1"/>
        </dgm:presLayoutVars>
      </dgm:prSet>
      <dgm:spPr/>
    </dgm:pt>
    <dgm:pt modelId="{9DF80511-9B5A-4461-B542-96F5B1030B68}" type="pres">
      <dgm:prSet presAssocID="{0FA9E18B-108A-46E6-B9AD-F7DAFEE4F506}" presName="sibTrans" presStyleLbl="sibTrans1D1" presStyleIdx="0" presStyleCnt="11"/>
      <dgm:spPr/>
    </dgm:pt>
    <dgm:pt modelId="{2B721DBA-FFE8-481C-8689-7BC97F10ED86}" type="pres">
      <dgm:prSet presAssocID="{0FA9E18B-108A-46E6-B9AD-F7DAFEE4F506}" presName="connectorText" presStyleLbl="sibTrans1D1" presStyleIdx="0" presStyleCnt="11"/>
      <dgm:spPr/>
    </dgm:pt>
    <dgm:pt modelId="{42BBB505-20B6-4DB4-8096-5F8070D30D87}" type="pres">
      <dgm:prSet presAssocID="{3306FB70-E0D7-40F0-9EF1-C597221DD8BB}" presName="node" presStyleLbl="node1" presStyleIdx="1" presStyleCnt="12">
        <dgm:presLayoutVars>
          <dgm:bulletEnabled val="1"/>
        </dgm:presLayoutVars>
      </dgm:prSet>
      <dgm:spPr/>
    </dgm:pt>
    <dgm:pt modelId="{23C8411C-AD8E-49AE-B02E-770FD702BF4A}" type="pres">
      <dgm:prSet presAssocID="{6460B37E-CA1E-49C8-A07E-D2C383D32225}" presName="sibTrans" presStyleLbl="sibTrans1D1" presStyleIdx="1" presStyleCnt="11"/>
      <dgm:spPr/>
    </dgm:pt>
    <dgm:pt modelId="{559D1B55-A39E-42D4-83B7-16535CFFC18D}" type="pres">
      <dgm:prSet presAssocID="{6460B37E-CA1E-49C8-A07E-D2C383D32225}" presName="connectorText" presStyleLbl="sibTrans1D1" presStyleIdx="1" presStyleCnt="11"/>
      <dgm:spPr/>
    </dgm:pt>
    <dgm:pt modelId="{2C30227E-85C7-4235-9A68-7AAF198617F2}" type="pres">
      <dgm:prSet presAssocID="{9AD4E521-F8E7-4CFB-865D-2DD6F471CE73}" presName="node" presStyleLbl="node1" presStyleIdx="2" presStyleCnt="12">
        <dgm:presLayoutVars>
          <dgm:bulletEnabled val="1"/>
        </dgm:presLayoutVars>
      </dgm:prSet>
      <dgm:spPr/>
    </dgm:pt>
    <dgm:pt modelId="{D041A417-8D83-4C93-B830-F78A9C5F27B7}" type="pres">
      <dgm:prSet presAssocID="{73FBA356-74A9-4ACB-B114-B8AA496B9A03}" presName="sibTrans" presStyleLbl="sibTrans1D1" presStyleIdx="2" presStyleCnt="11"/>
      <dgm:spPr/>
    </dgm:pt>
    <dgm:pt modelId="{72187992-E0ED-4696-AD45-D58E5074C524}" type="pres">
      <dgm:prSet presAssocID="{73FBA356-74A9-4ACB-B114-B8AA496B9A03}" presName="connectorText" presStyleLbl="sibTrans1D1" presStyleIdx="2" presStyleCnt="11"/>
      <dgm:spPr/>
    </dgm:pt>
    <dgm:pt modelId="{D12879D1-C3A9-412A-9AEF-C2CAE6407706}" type="pres">
      <dgm:prSet presAssocID="{62A4FA78-3DA6-4253-87B1-CBBA48693E97}" presName="node" presStyleLbl="node1" presStyleIdx="3" presStyleCnt="12">
        <dgm:presLayoutVars>
          <dgm:bulletEnabled val="1"/>
        </dgm:presLayoutVars>
      </dgm:prSet>
      <dgm:spPr/>
    </dgm:pt>
    <dgm:pt modelId="{34B980C3-A573-4F35-950E-6D0AC6F3B783}" type="pres">
      <dgm:prSet presAssocID="{D85C290E-6D07-44A7-A115-F7A284143291}" presName="sibTrans" presStyleLbl="sibTrans1D1" presStyleIdx="3" presStyleCnt="11"/>
      <dgm:spPr/>
    </dgm:pt>
    <dgm:pt modelId="{90931F21-AE6C-4AF6-9773-4058473E5609}" type="pres">
      <dgm:prSet presAssocID="{D85C290E-6D07-44A7-A115-F7A284143291}" presName="connectorText" presStyleLbl="sibTrans1D1" presStyleIdx="3" presStyleCnt="11"/>
      <dgm:spPr/>
    </dgm:pt>
    <dgm:pt modelId="{5679787E-A5C4-4F70-BEC5-613E39B3606F}" type="pres">
      <dgm:prSet presAssocID="{A688F29B-F79F-45FC-A19B-75BB005EC153}" presName="node" presStyleLbl="node1" presStyleIdx="4" presStyleCnt="12">
        <dgm:presLayoutVars>
          <dgm:bulletEnabled val="1"/>
        </dgm:presLayoutVars>
      </dgm:prSet>
      <dgm:spPr/>
    </dgm:pt>
    <dgm:pt modelId="{6D81EF11-54FE-40DB-891E-BB68AF856E50}" type="pres">
      <dgm:prSet presAssocID="{827B2CF1-C286-4921-935C-50A0206BD321}" presName="sibTrans" presStyleLbl="sibTrans1D1" presStyleIdx="4" presStyleCnt="11"/>
      <dgm:spPr/>
    </dgm:pt>
    <dgm:pt modelId="{163F9EBF-35B3-4C65-AEB0-5BAF7B13B691}" type="pres">
      <dgm:prSet presAssocID="{827B2CF1-C286-4921-935C-50A0206BD321}" presName="connectorText" presStyleLbl="sibTrans1D1" presStyleIdx="4" presStyleCnt="11"/>
      <dgm:spPr/>
    </dgm:pt>
    <dgm:pt modelId="{317B5EA3-3532-431B-B1E8-46EAF3ED455F}" type="pres">
      <dgm:prSet presAssocID="{33AFC6B0-0335-4BEF-9976-C9CCB9209212}" presName="node" presStyleLbl="node1" presStyleIdx="5" presStyleCnt="12">
        <dgm:presLayoutVars>
          <dgm:bulletEnabled val="1"/>
        </dgm:presLayoutVars>
      </dgm:prSet>
      <dgm:spPr/>
    </dgm:pt>
    <dgm:pt modelId="{65276940-B261-4871-A7B5-2FD11E838640}" type="pres">
      <dgm:prSet presAssocID="{CEEA7D81-1DA5-447D-AF81-E54775795FBB}" presName="sibTrans" presStyleLbl="sibTrans1D1" presStyleIdx="5" presStyleCnt="11"/>
      <dgm:spPr/>
    </dgm:pt>
    <dgm:pt modelId="{3E0E650E-BE11-4C81-B3D4-9C484BF7555E}" type="pres">
      <dgm:prSet presAssocID="{CEEA7D81-1DA5-447D-AF81-E54775795FBB}" presName="connectorText" presStyleLbl="sibTrans1D1" presStyleIdx="5" presStyleCnt="11"/>
      <dgm:spPr/>
    </dgm:pt>
    <dgm:pt modelId="{66DB3140-A478-4CEE-8E50-45CE120F640F}" type="pres">
      <dgm:prSet presAssocID="{CF31DF23-1E4E-4917-A5B0-977F5252E122}" presName="node" presStyleLbl="node1" presStyleIdx="6" presStyleCnt="12">
        <dgm:presLayoutVars>
          <dgm:bulletEnabled val="1"/>
        </dgm:presLayoutVars>
      </dgm:prSet>
      <dgm:spPr/>
    </dgm:pt>
    <dgm:pt modelId="{3B58194F-3FD5-4D9B-8BB7-DE9696F94052}" type="pres">
      <dgm:prSet presAssocID="{C2B40717-DDEA-44BF-B1CD-F4BBF41DBC85}" presName="sibTrans" presStyleLbl="sibTrans1D1" presStyleIdx="6" presStyleCnt="11"/>
      <dgm:spPr/>
    </dgm:pt>
    <dgm:pt modelId="{7CFD494A-0FAE-4137-A669-D54035CB5E1C}" type="pres">
      <dgm:prSet presAssocID="{C2B40717-DDEA-44BF-B1CD-F4BBF41DBC85}" presName="connectorText" presStyleLbl="sibTrans1D1" presStyleIdx="6" presStyleCnt="11"/>
      <dgm:spPr/>
    </dgm:pt>
    <dgm:pt modelId="{3E2C10CE-38A7-4882-83E4-14720806D6FE}" type="pres">
      <dgm:prSet presAssocID="{6E587716-A0F1-4190-8638-F9F5DBFB59F6}" presName="node" presStyleLbl="node1" presStyleIdx="7" presStyleCnt="12">
        <dgm:presLayoutVars>
          <dgm:bulletEnabled val="1"/>
        </dgm:presLayoutVars>
      </dgm:prSet>
      <dgm:spPr/>
    </dgm:pt>
    <dgm:pt modelId="{D6C108C0-F2EC-4546-A788-5DC35B7BD84C}" type="pres">
      <dgm:prSet presAssocID="{E9439472-8A82-40B0-A331-5285C7E7C1DD}" presName="sibTrans" presStyleLbl="sibTrans1D1" presStyleIdx="7" presStyleCnt="11"/>
      <dgm:spPr/>
    </dgm:pt>
    <dgm:pt modelId="{5814643E-C536-4228-B432-8EB5B51E3025}" type="pres">
      <dgm:prSet presAssocID="{E9439472-8A82-40B0-A331-5285C7E7C1DD}" presName="connectorText" presStyleLbl="sibTrans1D1" presStyleIdx="7" presStyleCnt="11"/>
      <dgm:spPr/>
    </dgm:pt>
    <dgm:pt modelId="{D78D0B8A-CEF4-48D1-A925-B1AB17EF12EE}" type="pres">
      <dgm:prSet presAssocID="{1E88D93B-EF83-4327-81F6-DB8E45E7F857}" presName="node" presStyleLbl="node1" presStyleIdx="8" presStyleCnt="12">
        <dgm:presLayoutVars>
          <dgm:bulletEnabled val="1"/>
        </dgm:presLayoutVars>
      </dgm:prSet>
      <dgm:spPr/>
    </dgm:pt>
    <dgm:pt modelId="{33C9F742-C7FF-48F2-AEBD-BE6C3EF77154}" type="pres">
      <dgm:prSet presAssocID="{11E01459-2FAD-49DF-9AFC-A938BA276605}" presName="sibTrans" presStyleLbl="sibTrans1D1" presStyleIdx="8" presStyleCnt="11"/>
      <dgm:spPr/>
    </dgm:pt>
    <dgm:pt modelId="{CCE1B314-95E0-4A8B-BDEB-356945C9627D}" type="pres">
      <dgm:prSet presAssocID="{11E01459-2FAD-49DF-9AFC-A938BA276605}" presName="connectorText" presStyleLbl="sibTrans1D1" presStyleIdx="8" presStyleCnt="11"/>
      <dgm:spPr/>
    </dgm:pt>
    <dgm:pt modelId="{EAC07ED3-E331-4805-9396-26152DDF8FF5}" type="pres">
      <dgm:prSet presAssocID="{99165966-2641-4DB5-9FBF-FFC6FCFCB6EA}" presName="node" presStyleLbl="node1" presStyleIdx="9" presStyleCnt="12">
        <dgm:presLayoutVars>
          <dgm:bulletEnabled val="1"/>
        </dgm:presLayoutVars>
      </dgm:prSet>
      <dgm:spPr/>
    </dgm:pt>
    <dgm:pt modelId="{38F14420-005E-4AD1-9C71-4570755828EE}" type="pres">
      <dgm:prSet presAssocID="{C3603B9E-D5AA-4949-901D-2208969FD4FB}" presName="sibTrans" presStyleLbl="sibTrans1D1" presStyleIdx="9" presStyleCnt="11"/>
      <dgm:spPr/>
    </dgm:pt>
    <dgm:pt modelId="{9ED85D7B-A25A-4C5D-9FBA-BF75B7FF005B}" type="pres">
      <dgm:prSet presAssocID="{C3603B9E-D5AA-4949-901D-2208969FD4FB}" presName="connectorText" presStyleLbl="sibTrans1D1" presStyleIdx="9" presStyleCnt="11"/>
      <dgm:spPr/>
    </dgm:pt>
    <dgm:pt modelId="{F505EDD1-DD9C-4BF8-9A9A-64AC04D4504C}" type="pres">
      <dgm:prSet presAssocID="{F2B82826-8A5D-4288-99B6-5161B1239C0E}" presName="node" presStyleLbl="node1" presStyleIdx="10" presStyleCnt="12">
        <dgm:presLayoutVars>
          <dgm:bulletEnabled val="1"/>
        </dgm:presLayoutVars>
      </dgm:prSet>
      <dgm:spPr/>
    </dgm:pt>
    <dgm:pt modelId="{B3F2BC4E-D692-4985-AAEA-5F033C903950}" type="pres">
      <dgm:prSet presAssocID="{C9F3F31B-8B2E-45D1-83B4-4206DE7FEC75}" presName="sibTrans" presStyleLbl="sibTrans1D1" presStyleIdx="10" presStyleCnt="11"/>
      <dgm:spPr/>
    </dgm:pt>
    <dgm:pt modelId="{50455920-E8D2-4A6A-A6AA-83097469CE44}" type="pres">
      <dgm:prSet presAssocID="{C9F3F31B-8B2E-45D1-83B4-4206DE7FEC75}" presName="connectorText" presStyleLbl="sibTrans1D1" presStyleIdx="10" presStyleCnt="11"/>
      <dgm:spPr/>
    </dgm:pt>
    <dgm:pt modelId="{0A08DFC4-CF43-4292-B6C7-BF242BEFF871}" type="pres">
      <dgm:prSet presAssocID="{DAAAD75E-7369-4732-9EEB-17FBB2A38C4B}" presName="node" presStyleLbl="node1" presStyleIdx="11" presStyleCnt="12">
        <dgm:presLayoutVars>
          <dgm:bulletEnabled val="1"/>
        </dgm:presLayoutVars>
      </dgm:prSet>
      <dgm:spPr/>
    </dgm:pt>
  </dgm:ptLst>
  <dgm:cxnLst>
    <dgm:cxn modelId="{DDCFDA00-9D7F-4CA8-9471-39AEA562B554}" type="presOf" srcId="{E9439472-8A82-40B0-A331-5285C7E7C1DD}" destId="{D6C108C0-F2EC-4546-A788-5DC35B7BD84C}" srcOrd="0" destOrd="0" presId="urn:microsoft.com/office/officeart/2016/7/layout/RepeatingBendingProcessNew"/>
    <dgm:cxn modelId="{0B833312-60B9-4492-A61A-19AC8BD1974F}" srcId="{8B9E08A4-6D9E-47E8-A34F-2176E8674955}" destId="{33AFC6B0-0335-4BEF-9976-C9CCB9209212}" srcOrd="5" destOrd="0" parTransId="{015D6A96-F275-44DF-B320-449912A59885}" sibTransId="{CEEA7D81-1DA5-447D-AF81-E54775795FBB}"/>
    <dgm:cxn modelId="{0DE98414-9B51-46E5-8622-C48DE45F78AE}" type="presOf" srcId="{827B2CF1-C286-4921-935C-50A0206BD321}" destId="{163F9EBF-35B3-4C65-AEB0-5BAF7B13B691}" srcOrd="1" destOrd="0" presId="urn:microsoft.com/office/officeart/2016/7/layout/RepeatingBendingProcessNew"/>
    <dgm:cxn modelId="{09DD4D15-561F-4AD7-B538-D98DB8EFE03F}" type="presOf" srcId="{3306FB70-E0D7-40F0-9EF1-C597221DD8BB}" destId="{42BBB505-20B6-4DB4-8096-5F8070D30D87}" srcOrd="0" destOrd="0" presId="urn:microsoft.com/office/officeart/2016/7/layout/RepeatingBendingProcessNew"/>
    <dgm:cxn modelId="{AB43E55B-C690-4F6E-9D22-E371B991E434}" type="presOf" srcId="{CEEA7D81-1DA5-447D-AF81-E54775795FBB}" destId="{65276940-B261-4871-A7B5-2FD11E838640}" srcOrd="0" destOrd="0" presId="urn:microsoft.com/office/officeart/2016/7/layout/RepeatingBendingProcessNew"/>
    <dgm:cxn modelId="{F159EB5C-E38B-4E15-8A23-63F9517969CA}" type="presOf" srcId="{6460B37E-CA1E-49C8-A07E-D2C383D32225}" destId="{23C8411C-AD8E-49AE-B02E-770FD702BF4A}" srcOrd="0" destOrd="0" presId="urn:microsoft.com/office/officeart/2016/7/layout/RepeatingBendingProcessNew"/>
    <dgm:cxn modelId="{6E277E47-3A52-4AC0-88C3-B0496A5DF872}" type="presOf" srcId="{D85C290E-6D07-44A7-A115-F7A284143291}" destId="{90931F21-AE6C-4AF6-9773-4058473E5609}" srcOrd="1" destOrd="0" presId="urn:microsoft.com/office/officeart/2016/7/layout/RepeatingBendingProcessNew"/>
    <dgm:cxn modelId="{CBADF248-F1FB-4F29-A89A-428D1F9F5D3D}" srcId="{8B9E08A4-6D9E-47E8-A34F-2176E8674955}" destId="{99165966-2641-4DB5-9FBF-FFC6FCFCB6EA}" srcOrd="9" destOrd="0" parTransId="{F5862E39-BE3A-4888-A155-DFF510938279}" sibTransId="{C3603B9E-D5AA-4949-901D-2208969FD4FB}"/>
    <dgm:cxn modelId="{FA57566A-7F25-4E68-A094-66281A6E788F}" srcId="{8B9E08A4-6D9E-47E8-A34F-2176E8674955}" destId="{A688F29B-F79F-45FC-A19B-75BB005EC153}" srcOrd="4" destOrd="0" parTransId="{E72A78E7-8841-4C24-A1E6-AAFAF7A807E8}" sibTransId="{827B2CF1-C286-4921-935C-50A0206BD321}"/>
    <dgm:cxn modelId="{55F1426D-FE0B-4C89-9956-03024E9AF45A}" type="presOf" srcId="{C9F3F31B-8B2E-45D1-83B4-4206DE7FEC75}" destId="{B3F2BC4E-D692-4985-AAEA-5F033C903950}" srcOrd="0" destOrd="0" presId="urn:microsoft.com/office/officeart/2016/7/layout/RepeatingBendingProcessNew"/>
    <dgm:cxn modelId="{EF752373-D831-4E73-A98B-A83B71E79F45}" type="presOf" srcId="{8B9E08A4-6D9E-47E8-A34F-2176E8674955}" destId="{657273B6-5AF3-4A8F-8066-BAC05952A5C1}" srcOrd="0" destOrd="0" presId="urn:microsoft.com/office/officeart/2016/7/layout/RepeatingBendingProcessNew"/>
    <dgm:cxn modelId="{3011A453-B470-45B0-BC16-6E8D53A8CA3B}" srcId="{8B9E08A4-6D9E-47E8-A34F-2176E8674955}" destId="{DAAAD75E-7369-4732-9EEB-17FBB2A38C4B}" srcOrd="11" destOrd="0" parTransId="{66DC6067-D536-47F7-A9AC-FF6AE5452732}" sibTransId="{627288CD-5296-4B1E-BC4C-2793F4AD4B9B}"/>
    <dgm:cxn modelId="{C60C0255-A999-4A40-A961-01EA3C89B514}" type="presOf" srcId="{6E587716-A0F1-4190-8638-F9F5DBFB59F6}" destId="{3E2C10CE-38A7-4882-83E4-14720806D6FE}" srcOrd="0" destOrd="0" presId="urn:microsoft.com/office/officeart/2016/7/layout/RepeatingBendingProcessNew"/>
    <dgm:cxn modelId="{DC8D9D76-AB95-415C-B807-D0721F9103C1}" type="presOf" srcId="{C3603B9E-D5AA-4949-901D-2208969FD4FB}" destId="{9ED85D7B-A25A-4C5D-9FBA-BF75B7FF005B}" srcOrd="1" destOrd="0" presId="urn:microsoft.com/office/officeart/2016/7/layout/RepeatingBendingProcessNew"/>
    <dgm:cxn modelId="{08F70C77-739F-422B-AD07-4570372666D5}" srcId="{8B9E08A4-6D9E-47E8-A34F-2176E8674955}" destId="{3306FB70-E0D7-40F0-9EF1-C597221DD8BB}" srcOrd="1" destOrd="0" parTransId="{B202E617-5710-48FF-9AC0-1746A6429062}" sibTransId="{6460B37E-CA1E-49C8-A07E-D2C383D32225}"/>
    <dgm:cxn modelId="{7C43E379-40EB-4A05-B7B0-AC6CDCCE12D8}" type="presOf" srcId="{11E01459-2FAD-49DF-9AFC-A938BA276605}" destId="{CCE1B314-95E0-4A8B-BDEB-356945C9627D}" srcOrd="1" destOrd="0" presId="urn:microsoft.com/office/officeart/2016/7/layout/RepeatingBendingProcessNew"/>
    <dgm:cxn modelId="{70C9A95A-26D2-4986-A1C6-3486E1D26DCB}" type="presOf" srcId="{11E01459-2FAD-49DF-9AFC-A938BA276605}" destId="{33C9F742-C7FF-48F2-AEBD-BE6C3EF77154}" srcOrd="0" destOrd="0" presId="urn:microsoft.com/office/officeart/2016/7/layout/RepeatingBendingProcessNew"/>
    <dgm:cxn modelId="{84679E7D-D9E5-4B92-ABB7-933281C2A4A7}" type="presOf" srcId="{A688F29B-F79F-45FC-A19B-75BB005EC153}" destId="{5679787E-A5C4-4F70-BEC5-613E39B3606F}" srcOrd="0" destOrd="0" presId="urn:microsoft.com/office/officeart/2016/7/layout/RepeatingBendingProcessNew"/>
    <dgm:cxn modelId="{8992D880-56AA-46B0-AAFF-41B47A649296}" type="presOf" srcId="{E9439472-8A82-40B0-A331-5285C7E7C1DD}" destId="{5814643E-C536-4228-B432-8EB5B51E3025}" srcOrd="1" destOrd="0" presId="urn:microsoft.com/office/officeart/2016/7/layout/RepeatingBendingProcessNew"/>
    <dgm:cxn modelId="{66FFAA82-B12E-4119-B3B7-7C04CA2C3BB7}" srcId="{8B9E08A4-6D9E-47E8-A34F-2176E8674955}" destId="{CF31DF23-1E4E-4917-A5B0-977F5252E122}" srcOrd="6" destOrd="0" parTransId="{F80A76A7-231B-4D4F-8414-50DC18C165AA}" sibTransId="{C2B40717-DDEA-44BF-B1CD-F4BBF41DBC85}"/>
    <dgm:cxn modelId="{DE409785-CDCA-4AA5-82A4-D5ED1937CD47}" srcId="{8B9E08A4-6D9E-47E8-A34F-2176E8674955}" destId="{62A4FA78-3DA6-4253-87B1-CBBA48693E97}" srcOrd="3" destOrd="0" parTransId="{41F47546-89CC-4029-95D1-2F3DA4AE3B52}" sibTransId="{D85C290E-6D07-44A7-A115-F7A284143291}"/>
    <dgm:cxn modelId="{29C9058B-E17F-4AE1-A4E8-259FBE1D9842}" srcId="{8B9E08A4-6D9E-47E8-A34F-2176E8674955}" destId="{9AD4E521-F8E7-4CFB-865D-2DD6F471CE73}" srcOrd="2" destOrd="0" parTransId="{5B5913F2-7AEF-440B-8B61-E759BC2345F3}" sibTransId="{73FBA356-74A9-4ACB-B114-B8AA496B9A03}"/>
    <dgm:cxn modelId="{12F81F91-AC32-4823-91F3-9E8876185C13}" type="presOf" srcId="{62A4FA78-3DA6-4253-87B1-CBBA48693E97}" destId="{D12879D1-C3A9-412A-9AEF-C2CAE6407706}" srcOrd="0" destOrd="0" presId="urn:microsoft.com/office/officeart/2016/7/layout/RepeatingBendingProcessNew"/>
    <dgm:cxn modelId="{4084C59F-50FA-4D2D-A452-CB3D911B648E}" type="presOf" srcId="{33AFC6B0-0335-4BEF-9976-C9CCB9209212}" destId="{317B5EA3-3532-431B-B1E8-46EAF3ED455F}" srcOrd="0" destOrd="0" presId="urn:microsoft.com/office/officeart/2016/7/layout/RepeatingBendingProcessNew"/>
    <dgm:cxn modelId="{8FB75BA6-FD6C-4E08-9F87-281CEF93A13E}" srcId="{8B9E08A4-6D9E-47E8-A34F-2176E8674955}" destId="{1E88D93B-EF83-4327-81F6-DB8E45E7F857}" srcOrd="8" destOrd="0" parTransId="{51BE2D2E-34F9-4463-9299-4DE0436BF378}" sibTransId="{11E01459-2FAD-49DF-9AFC-A938BA276605}"/>
    <dgm:cxn modelId="{18808BA7-B3AA-4707-854D-4A68655BE410}" type="presOf" srcId="{9AD4E521-F8E7-4CFB-865D-2DD6F471CE73}" destId="{2C30227E-85C7-4235-9A68-7AAF198617F2}" srcOrd="0" destOrd="0" presId="urn:microsoft.com/office/officeart/2016/7/layout/RepeatingBendingProcessNew"/>
    <dgm:cxn modelId="{10F783AF-9FC5-4F7A-B222-B87FA9041881}" type="presOf" srcId="{CEEA7D81-1DA5-447D-AF81-E54775795FBB}" destId="{3E0E650E-BE11-4C81-B3D4-9C484BF7555E}" srcOrd="1" destOrd="0" presId="urn:microsoft.com/office/officeart/2016/7/layout/RepeatingBendingProcessNew"/>
    <dgm:cxn modelId="{CAB734B0-1B2E-4FFF-AD7E-4474B8300662}" type="presOf" srcId="{C2B40717-DDEA-44BF-B1CD-F4BBF41DBC85}" destId="{3B58194F-3FD5-4D9B-8BB7-DE9696F94052}" srcOrd="0" destOrd="0" presId="urn:microsoft.com/office/officeart/2016/7/layout/RepeatingBendingProcessNew"/>
    <dgm:cxn modelId="{0018D8B3-C189-4923-B5D0-A4C0A1B8039C}" type="presOf" srcId="{1E88D93B-EF83-4327-81F6-DB8E45E7F857}" destId="{D78D0B8A-CEF4-48D1-A925-B1AB17EF12EE}" srcOrd="0" destOrd="0" presId="urn:microsoft.com/office/officeart/2016/7/layout/RepeatingBendingProcessNew"/>
    <dgm:cxn modelId="{DA1C6FB5-0A88-4B3E-9208-5587F435BE22}" type="presOf" srcId="{99165966-2641-4DB5-9FBF-FFC6FCFCB6EA}" destId="{EAC07ED3-E331-4805-9396-26152DDF8FF5}" srcOrd="0" destOrd="0" presId="urn:microsoft.com/office/officeart/2016/7/layout/RepeatingBendingProcessNew"/>
    <dgm:cxn modelId="{701930B6-268C-4ABC-89B9-68EC1540D5E5}" type="presOf" srcId="{CF31DF23-1E4E-4917-A5B0-977F5252E122}" destId="{66DB3140-A478-4CEE-8E50-45CE120F640F}" srcOrd="0" destOrd="0" presId="urn:microsoft.com/office/officeart/2016/7/layout/RepeatingBendingProcessNew"/>
    <dgm:cxn modelId="{BD282AB9-BC3A-470F-8818-155AFBE2E5AA}" type="presOf" srcId="{827B2CF1-C286-4921-935C-50A0206BD321}" destId="{6D81EF11-54FE-40DB-891E-BB68AF856E50}" srcOrd="0" destOrd="0" presId="urn:microsoft.com/office/officeart/2016/7/layout/RepeatingBendingProcessNew"/>
    <dgm:cxn modelId="{B3E2EEBD-485F-4678-AC98-4F7E6E683E53}" type="presOf" srcId="{D85C290E-6D07-44A7-A115-F7A284143291}" destId="{34B980C3-A573-4F35-950E-6D0AC6F3B783}" srcOrd="0" destOrd="0" presId="urn:microsoft.com/office/officeart/2016/7/layout/RepeatingBendingProcessNew"/>
    <dgm:cxn modelId="{5296FFBD-3700-45EC-9E5F-E5B2595F412F}" type="presOf" srcId="{0FA9E18B-108A-46E6-B9AD-F7DAFEE4F506}" destId="{2B721DBA-FFE8-481C-8689-7BC97F10ED86}" srcOrd="1" destOrd="0" presId="urn:microsoft.com/office/officeart/2016/7/layout/RepeatingBendingProcessNew"/>
    <dgm:cxn modelId="{59AEC0BF-493D-4F8F-87C4-DB1DA5067847}" type="presOf" srcId="{C9F3F31B-8B2E-45D1-83B4-4206DE7FEC75}" destId="{50455920-E8D2-4A6A-A6AA-83097469CE44}" srcOrd="1" destOrd="0" presId="urn:microsoft.com/office/officeart/2016/7/layout/RepeatingBendingProcessNew"/>
    <dgm:cxn modelId="{4C8C41C0-B9F8-44B7-8AA7-3D8E13F93C17}" type="presOf" srcId="{C2B40717-DDEA-44BF-B1CD-F4BBF41DBC85}" destId="{7CFD494A-0FAE-4137-A669-D54035CB5E1C}" srcOrd="1" destOrd="0" presId="urn:microsoft.com/office/officeart/2016/7/layout/RepeatingBendingProcessNew"/>
    <dgm:cxn modelId="{C81C00E2-2F59-4697-BF18-698040EB8799}" srcId="{8B9E08A4-6D9E-47E8-A34F-2176E8674955}" destId="{B6D2787A-9A4E-4D09-B2E9-CC2D43B6BDF8}" srcOrd="0" destOrd="0" parTransId="{BAD9B579-17E3-431F-9D38-6E48CB119E7F}" sibTransId="{0FA9E18B-108A-46E6-B9AD-F7DAFEE4F506}"/>
    <dgm:cxn modelId="{1E88E4E5-B683-4E93-A6EF-AD2809BCE82E}" type="presOf" srcId="{73FBA356-74A9-4ACB-B114-B8AA496B9A03}" destId="{D041A417-8D83-4C93-B830-F78A9C5F27B7}" srcOrd="0" destOrd="0" presId="urn:microsoft.com/office/officeart/2016/7/layout/RepeatingBendingProcessNew"/>
    <dgm:cxn modelId="{0DDC8BEB-9FE1-46B2-B3B7-912AA5C7162A}" type="presOf" srcId="{73FBA356-74A9-4ACB-B114-B8AA496B9A03}" destId="{72187992-E0ED-4696-AD45-D58E5074C524}" srcOrd="1" destOrd="0" presId="urn:microsoft.com/office/officeart/2016/7/layout/RepeatingBendingProcessNew"/>
    <dgm:cxn modelId="{56385CF3-73C6-49B3-A922-A8027A6B1925}" type="presOf" srcId="{DAAAD75E-7369-4732-9EEB-17FBB2A38C4B}" destId="{0A08DFC4-CF43-4292-B6C7-BF242BEFF871}" srcOrd="0" destOrd="0" presId="urn:microsoft.com/office/officeart/2016/7/layout/RepeatingBendingProcessNew"/>
    <dgm:cxn modelId="{EC9D91F5-BDD4-4DD3-A8ED-35E3493A9A1D}" type="presOf" srcId="{0FA9E18B-108A-46E6-B9AD-F7DAFEE4F506}" destId="{9DF80511-9B5A-4461-B542-96F5B1030B68}" srcOrd="0" destOrd="0" presId="urn:microsoft.com/office/officeart/2016/7/layout/RepeatingBendingProcessNew"/>
    <dgm:cxn modelId="{2E2579F9-4EB7-4815-9E45-4406DB1ABB59}" type="presOf" srcId="{6460B37E-CA1E-49C8-A07E-D2C383D32225}" destId="{559D1B55-A39E-42D4-83B7-16535CFFC18D}" srcOrd="1" destOrd="0" presId="urn:microsoft.com/office/officeart/2016/7/layout/RepeatingBendingProcessNew"/>
    <dgm:cxn modelId="{797E76FA-A68C-405D-A669-7C94EB0D1061}" srcId="{8B9E08A4-6D9E-47E8-A34F-2176E8674955}" destId="{6E587716-A0F1-4190-8638-F9F5DBFB59F6}" srcOrd="7" destOrd="0" parTransId="{A473EEAF-6EA8-4CCD-9741-9E1DB3660BE2}" sibTransId="{E9439472-8A82-40B0-A331-5285C7E7C1DD}"/>
    <dgm:cxn modelId="{E89F8EFC-A221-4924-9BE9-A32C2C0A34E0}" type="presOf" srcId="{F2B82826-8A5D-4288-99B6-5161B1239C0E}" destId="{F505EDD1-DD9C-4BF8-9A9A-64AC04D4504C}" srcOrd="0" destOrd="0" presId="urn:microsoft.com/office/officeart/2016/7/layout/RepeatingBendingProcessNew"/>
    <dgm:cxn modelId="{2433E7FC-CEA2-4E60-B72D-922841BDFA41}" type="presOf" srcId="{B6D2787A-9A4E-4D09-B2E9-CC2D43B6BDF8}" destId="{2611FE0F-C2F9-4AF8-838F-871CCCF70E65}" srcOrd="0" destOrd="0" presId="urn:microsoft.com/office/officeart/2016/7/layout/RepeatingBendingProcessNew"/>
    <dgm:cxn modelId="{C7ABDCFD-2A8C-4215-A823-D321A4FCDE3C}" srcId="{8B9E08A4-6D9E-47E8-A34F-2176E8674955}" destId="{F2B82826-8A5D-4288-99B6-5161B1239C0E}" srcOrd="10" destOrd="0" parTransId="{FE1AE8FF-086A-41C8-98D4-96FB111AEBBB}" sibTransId="{C9F3F31B-8B2E-45D1-83B4-4206DE7FEC75}"/>
    <dgm:cxn modelId="{A795A6FF-0AAF-41BD-8985-B391298D4A7E}" type="presOf" srcId="{C3603B9E-D5AA-4949-901D-2208969FD4FB}" destId="{38F14420-005E-4AD1-9C71-4570755828EE}" srcOrd="0" destOrd="0" presId="urn:microsoft.com/office/officeart/2016/7/layout/RepeatingBendingProcessNew"/>
    <dgm:cxn modelId="{9E070F1B-76BD-45F8-9FAF-ECF8974182C8}" type="presParOf" srcId="{657273B6-5AF3-4A8F-8066-BAC05952A5C1}" destId="{2611FE0F-C2F9-4AF8-838F-871CCCF70E65}" srcOrd="0" destOrd="0" presId="urn:microsoft.com/office/officeart/2016/7/layout/RepeatingBendingProcessNew"/>
    <dgm:cxn modelId="{0C42AAAB-7CB2-4BA7-BAB2-8BCE290AE0DF}" type="presParOf" srcId="{657273B6-5AF3-4A8F-8066-BAC05952A5C1}" destId="{9DF80511-9B5A-4461-B542-96F5B1030B68}" srcOrd="1" destOrd="0" presId="urn:microsoft.com/office/officeart/2016/7/layout/RepeatingBendingProcessNew"/>
    <dgm:cxn modelId="{BCD567EC-CA76-48E4-BA47-1FF767CDBC0A}" type="presParOf" srcId="{9DF80511-9B5A-4461-B542-96F5B1030B68}" destId="{2B721DBA-FFE8-481C-8689-7BC97F10ED86}" srcOrd="0" destOrd="0" presId="urn:microsoft.com/office/officeart/2016/7/layout/RepeatingBendingProcessNew"/>
    <dgm:cxn modelId="{289079F9-A561-4827-9A75-AFF53F5D7C73}" type="presParOf" srcId="{657273B6-5AF3-4A8F-8066-BAC05952A5C1}" destId="{42BBB505-20B6-4DB4-8096-5F8070D30D87}" srcOrd="2" destOrd="0" presId="urn:microsoft.com/office/officeart/2016/7/layout/RepeatingBendingProcessNew"/>
    <dgm:cxn modelId="{9023E4E4-DEDB-4728-84C6-9A29AE8958A3}" type="presParOf" srcId="{657273B6-5AF3-4A8F-8066-BAC05952A5C1}" destId="{23C8411C-AD8E-49AE-B02E-770FD702BF4A}" srcOrd="3" destOrd="0" presId="urn:microsoft.com/office/officeart/2016/7/layout/RepeatingBendingProcessNew"/>
    <dgm:cxn modelId="{2DE9FD92-7DC6-481F-8E85-19C8B3B2D123}" type="presParOf" srcId="{23C8411C-AD8E-49AE-B02E-770FD702BF4A}" destId="{559D1B55-A39E-42D4-83B7-16535CFFC18D}" srcOrd="0" destOrd="0" presId="urn:microsoft.com/office/officeart/2016/7/layout/RepeatingBendingProcessNew"/>
    <dgm:cxn modelId="{9E6C9175-1A75-4B73-98E1-17FEA9BFC708}" type="presParOf" srcId="{657273B6-5AF3-4A8F-8066-BAC05952A5C1}" destId="{2C30227E-85C7-4235-9A68-7AAF198617F2}" srcOrd="4" destOrd="0" presId="urn:microsoft.com/office/officeart/2016/7/layout/RepeatingBendingProcessNew"/>
    <dgm:cxn modelId="{56415C13-CA57-44E3-B983-EBF94D007E52}" type="presParOf" srcId="{657273B6-5AF3-4A8F-8066-BAC05952A5C1}" destId="{D041A417-8D83-4C93-B830-F78A9C5F27B7}" srcOrd="5" destOrd="0" presId="urn:microsoft.com/office/officeart/2016/7/layout/RepeatingBendingProcessNew"/>
    <dgm:cxn modelId="{949A5522-584B-45CD-8882-E34BF5280B02}" type="presParOf" srcId="{D041A417-8D83-4C93-B830-F78A9C5F27B7}" destId="{72187992-E0ED-4696-AD45-D58E5074C524}" srcOrd="0" destOrd="0" presId="urn:microsoft.com/office/officeart/2016/7/layout/RepeatingBendingProcessNew"/>
    <dgm:cxn modelId="{37150080-DCDB-46F9-9AF1-9A71C226B9C8}" type="presParOf" srcId="{657273B6-5AF3-4A8F-8066-BAC05952A5C1}" destId="{D12879D1-C3A9-412A-9AEF-C2CAE6407706}" srcOrd="6" destOrd="0" presId="urn:microsoft.com/office/officeart/2016/7/layout/RepeatingBendingProcessNew"/>
    <dgm:cxn modelId="{53E746BA-ED4C-4A88-B438-6CE43E3DBD01}" type="presParOf" srcId="{657273B6-5AF3-4A8F-8066-BAC05952A5C1}" destId="{34B980C3-A573-4F35-950E-6D0AC6F3B783}" srcOrd="7" destOrd="0" presId="urn:microsoft.com/office/officeart/2016/7/layout/RepeatingBendingProcessNew"/>
    <dgm:cxn modelId="{CF8BBDC4-4CA2-48CE-8D2A-8D543C413421}" type="presParOf" srcId="{34B980C3-A573-4F35-950E-6D0AC6F3B783}" destId="{90931F21-AE6C-4AF6-9773-4058473E5609}" srcOrd="0" destOrd="0" presId="urn:microsoft.com/office/officeart/2016/7/layout/RepeatingBendingProcessNew"/>
    <dgm:cxn modelId="{D46453AB-B374-4B0D-AD93-50F4E5CD6046}" type="presParOf" srcId="{657273B6-5AF3-4A8F-8066-BAC05952A5C1}" destId="{5679787E-A5C4-4F70-BEC5-613E39B3606F}" srcOrd="8" destOrd="0" presId="urn:microsoft.com/office/officeart/2016/7/layout/RepeatingBendingProcessNew"/>
    <dgm:cxn modelId="{7660EF87-9452-4E71-B762-B534CC429685}" type="presParOf" srcId="{657273B6-5AF3-4A8F-8066-BAC05952A5C1}" destId="{6D81EF11-54FE-40DB-891E-BB68AF856E50}" srcOrd="9" destOrd="0" presId="urn:microsoft.com/office/officeart/2016/7/layout/RepeatingBendingProcessNew"/>
    <dgm:cxn modelId="{3E104454-93AE-4BB2-8B23-927279B4FCE9}" type="presParOf" srcId="{6D81EF11-54FE-40DB-891E-BB68AF856E50}" destId="{163F9EBF-35B3-4C65-AEB0-5BAF7B13B691}" srcOrd="0" destOrd="0" presId="urn:microsoft.com/office/officeart/2016/7/layout/RepeatingBendingProcessNew"/>
    <dgm:cxn modelId="{37122514-481F-463F-89BB-16A15A8233CF}" type="presParOf" srcId="{657273B6-5AF3-4A8F-8066-BAC05952A5C1}" destId="{317B5EA3-3532-431B-B1E8-46EAF3ED455F}" srcOrd="10" destOrd="0" presId="urn:microsoft.com/office/officeart/2016/7/layout/RepeatingBendingProcessNew"/>
    <dgm:cxn modelId="{2A6812C0-762C-4D81-BBCB-B9639EB08EA1}" type="presParOf" srcId="{657273B6-5AF3-4A8F-8066-BAC05952A5C1}" destId="{65276940-B261-4871-A7B5-2FD11E838640}" srcOrd="11" destOrd="0" presId="urn:microsoft.com/office/officeart/2016/7/layout/RepeatingBendingProcessNew"/>
    <dgm:cxn modelId="{CFABF530-E631-4F2E-A8C7-41FB1194D853}" type="presParOf" srcId="{65276940-B261-4871-A7B5-2FD11E838640}" destId="{3E0E650E-BE11-4C81-B3D4-9C484BF7555E}" srcOrd="0" destOrd="0" presId="urn:microsoft.com/office/officeart/2016/7/layout/RepeatingBendingProcessNew"/>
    <dgm:cxn modelId="{E7F924B0-B445-4F61-8370-6DF048427861}" type="presParOf" srcId="{657273B6-5AF3-4A8F-8066-BAC05952A5C1}" destId="{66DB3140-A478-4CEE-8E50-45CE120F640F}" srcOrd="12" destOrd="0" presId="urn:microsoft.com/office/officeart/2016/7/layout/RepeatingBendingProcessNew"/>
    <dgm:cxn modelId="{0D62FBC3-1174-4EF4-8297-8F87E4909C3B}" type="presParOf" srcId="{657273B6-5AF3-4A8F-8066-BAC05952A5C1}" destId="{3B58194F-3FD5-4D9B-8BB7-DE9696F94052}" srcOrd="13" destOrd="0" presId="urn:microsoft.com/office/officeart/2016/7/layout/RepeatingBendingProcessNew"/>
    <dgm:cxn modelId="{DB350AA1-00AC-4874-9545-998513A26E86}" type="presParOf" srcId="{3B58194F-3FD5-4D9B-8BB7-DE9696F94052}" destId="{7CFD494A-0FAE-4137-A669-D54035CB5E1C}" srcOrd="0" destOrd="0" presId="urn:microsoft.com/office/officeart/2016/7/layout/RepeatingBendingProcessNew"/>
    <dgm:cxn modelId="{B9FA0109-5ED4-4EE9-A975-0E92B18B05A3}" type="presParOf" srcId="{657273B6-5AF3-4A8F-8066-BAC05952A5C1}" destId="{3E2C10CE-38A7-4882-83E4-14720806D6FE}" srcOrd="14" destOrd="0" presId="urn:microsoft.com/office/officeart/2016/7/layout/RepeatingBendingProcessNew"/>
    <dgm:cxn modelId="{FC250D5A-D41D-401C-9BB9-D8A4A5076761}" type="presParOf" srcId="{657273B6-5AF3-4A8F-8066-BAC05952A5C1}" destId="{D6C108C0-F2EC-4546-A788-5DC35B7BD84C}" srcOrd="15" destOrd="0" presId="urn:microsoft.com/office/officeart/2016/7/layout/RepeatingBendingProcessNew"/>
    <dgm:cxn modelId="{FCAD6481-47EA-4416-BA2E-C98331A160D6}" type="presParOf" srcId="{D6C108C0-F2EC-4546-A788-5DC35B7BD84C}" destId="{5814643E-C536-4228-B432-8EB5B51E3025}" srcOrd="0" destOrd="0" presId="urn:microsoft.com/office/officeart/2016/7/layout/RepeatingBendingProcessNew"/>
    <dgm:cxn modelId="{29000ADD-603D-4650-B533-716EF5704DF7}" type="presParOf" srcId="{657273B6-5AF3-4A8F-8066-BAC05952A5C1}" destId="{D78D0B8A-CEF4-48D1-A925-B1AB17EF12EE}" srcOrd="16" destOrd="0" presId="urn:microsoft.com/office/officeart/2016/7/layout/RepeatingBendingProcessNew"/>
    <dgm:cxn modelId="{7B561F59-DE13-4626-8986-3440047EED84}" type="presParOf" srcId="{657273B6-5AF3-4A8F-8066-BAC05952A5C1}" destId="{33C9F742-C7FF-48F2-AEBD-BE6C3EF77154}" srcOrd="17" destOrd="0" presId="urn:microsoft.com/office/officeart/2016/7/layout/RepeatingBendingProcessNew"/>
    <dgm:cxn modelId="{68D91FA2-AF4F-4151-84A3-498E4BD8AA3D}" type="presParOf" srcId="{33C9F742-C7FF-48F2-AEBD-BE6C3EF77154}" destId="{CCE1B314-95E0-4A8B-BDEB-356945C9627D}" srcOrd="0" destOrd="0" presId="urn:microsoft.com/office/officeart/2016/7/layout/RepeatingBendingProcessNew"/>
    <dgm:cxn modelId="{41A73B17-EB3F-4361-83A3-F4C6436FC779}" type="presParOf" srcId="{657273B6-5AF3-4A8F-8066-BAC05952A5C1}" destId="{EAC07ED3-E331-4805-9396-26152DDF8FF5}" srcOrd="18" destOrd="0" presId="urn:microsoft.com/office/officeart/2016/7/layout/RepeatingBendingProcessNew"/>
    <dgm:cxn modelId="{389C1ECF-48D8-4B7C-8AB1-EE72E1E021EA}" type="presParOf" srcId="{657273B6-5AF3-4A8F-8066-BAC05952A5C1}" destId="{38F14420-005E-4AD1-9C71-4570755828EE}" srcOrd="19" destOrd="0" presId="urn:microsoft.com/office/officeart/2016/7/layout/RepeatingBendingProcessNew"/>
    <dgm:cxn modelId="{AD9F9836-3FD7-4670-AFA8-C3020F94D89F}" type="presParOf" srcId="{38F14420-005E-4AD1-9C71-4570755828EE}" destId="{9ED85D7B-A25A-4C5D-9FBA-BF75B7FF005B}" srcOrd="0" destOrd="0" presId="urn:microsoft.com/office/officeart/2016/7/layout/RepeatingBendingProcessNew"/>
    <dgm:cxn modelId="{E1D44975-E7C8-4AF9-A8B8-067BD3E1E8AF}" type="presParOf" srcId="{657273B6-5AF3-4A8F-8066-BAC05952A5C1}" destId="{F505EDD1-DD9C-4BF8-9A9A-64AC04D4504C}" srcOrd="20" destOrd="0" presId="urn:microsoft.com/office/officeart/2016/7/layout/RepeatingBendingProcessNew"/>
    <dgm:cxn modelId="{C42984C4-7B47-4A78-8D27-1044E9742468}" type="presParOf" srcId="{657273B6-5AF3-4A8F-8066-BAC05952A5C1}" destId="{B3F2BC4E-D692-4985-AAEA-5F033C903950}" srcOrd="21" destOrd="0" presId="urn:microsoft.com/office/officeart/2016/7/layout/RepeatingBendingProcessNew"/>
    <dgm:cxn modelId="{05DC304B-A769-4A3D-B3C8-3207DBBB3995}" type="presParOf" srcId="{B3F2BC4E-D692-4985-AAEA-5F033C903950}" destId="{50455920-E8D2-4A6A-A6AA-83097469CE44}" srcOrd="0" destOrd="0" presId="urn:microsoft.com/office/officeart/2016/7/layout/RepeatingBendingProcessNew"/>
    <dgm:cxn modelId="{1104E707-BF9C-47E1-8735-78200CA3FAD1}" type="presParOf" srcId="{657273B6-5AF3-4A8F-8066-BAC05952A5C1}" destId="{0A08DFC4-CF43-4292-B6C7-BF242BEFF871}"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FD9EF7-A37F-4086-8191-C54A5F25F179}"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2C7B5B6D-ACBF-4146-AFBC-BF8ACB9B3426}">
      <dgm:prSet/>
      <dgm:spPr/>
      <dgm:t>
        <a:bodyPr/>
        <a:lstStyle/>
        <a:p>
          <a:r>
            <a:rPr lang="tr-TR"/>
            <a:t>1936 yılında - 3008 sayılı iş kanunu </a:t>
          </a:r>
          <a:endParaRPr lang="en-US"/>
        </a:p>
      </dgm:t>
    </dgm:pt>
    <dgm:pt modelId="{EB297D80-E7F6-4264-AF5A-8AB6F841415D}" type="parTrans" cxnId="{4594220F-DD0D-43F1-A248-0E580F8D4EB2}">
      <dgm:prSet/>
      <dgm:spPr/>
      <dgm:t>
        <a:bodyPr/>
        <a:lstStyle/>
        <a:p>
          <a:endParaRPr lang="en-US"/>
        </a:p>
      </dgm:t>
    </dgm:pt>
    <dgm:pt modelId="{9210D6BD-C9E1-4ECD-B8AD-29AEA90466FC}" type="sibTrans" cxnId="{4594220F-DD0D-43F1-A248-0E580F8D4EB2}">
      <dgm:prSet/>
      <dgm:spPr/>
      <dgm:t>
        <a:bodyPr/>
        <a:lstStyle/>
        <a:p>
          <a:endParaRPr lang="en-US"/>
        </a:p>
      </dgm:t>
    </dgm:pt>
    <dgm:pt modelId="{A8BC2134-9AC4-45F2-B532-333740BB984B}">
      <dgm:prSet/>
      <dgm:spPr/>
      <dgm:t>
        <a:bodyPr/>
        <a:lstStyle/>
        <a:p>
          <a:r>
            <a:rPr lang="tr-TR" dirty="0"/>
            <a:t>1965 yılında 657 sayılı DMK, 1967 yılında - 931 sayılı iş kanunu </a:t>
          </a:r>
          <a:endParaRPr lang="en-US" dirty="0"/>
        </a:p>
      </dgm:t>
    </dgm:pt>
    <dgm:pt modelId="{431270DB-96E3-4B25-B4B8-F0565C9B5E04}" type="parTrans" cxnId="{47B629A1-C1DB-432A-9484-A7A8B6F151AE}">
      <dgm:prSet/>
      <dgm:spPr/>
      <dgm:t>
        <a:bodyPr/>
        <a:lstStyle/>
        <a:p>
          <a:endParaRPr lang="en-US"/>
        </a:p>
      </dgm:t>
    </dgm:pt>
    <dgm:pt modelId="{0D8FB77D-FF0C-4A8D-9920-A7C0D244B6A3}" type="sibTrans" cxnId="{47B629A1-C1DB-432A-9484-A7A8B6F151AE}">
      <dgm:prSet/>
      <dgm:spPr/>
      <dgm:t>
        <a:bodyPr/>
        <a:lstStyle/>
        <a:p>
          <a:endParaRPr lang="en-US"/>
        </a:p>
      </dgm:t>
    </dgm:pt>
    <dgm:pt modelId="{064599CA-C750-44CB-9796-D508C5F8AFEC}">
      <dgm:prSet/>
      <dgm:spPr/>
      <dgm:t>
        <a:bodyPr/>
        <a:lstStyle/>
        <a:p>
          <a:r>
            <a:rPr lang="tr-TR"/>
            <a:t>1971 yılında - 1475 sayılı iş kanunu </a:t>
          </a:r>
          <a:endParaRPr lang="en-US"/>
        </a:p>
      </dgm:t>
    </dgm:pt>
    <dgm:pt modelId="{9852E2E7-8ECC-4B48-ADCE-C5A5FC36CBE1}" type="parTrans" cxnId="{31A1B998-1EFC-4951-AE85-2FEC6FBC79C2}">
      <dgm:prSet/>
      <dgm:spPr/>
      <dgm:t>
        <a:bodyPr/>
        <a:lstStyle/>
        <a:p>
          <a:endParaRPr lang="en-US"/>
        </a:p>
      </dgm:t>
    </dgm:pt>
    <dgm:pt modelId="{0B70B143-C52C-41A7-AAD6-9B270C030406}" type="sibTrans" cxnId="{31A1B998-1EFC-4951-AE85-2FEC6FBC79C2}">
      <dgm:prSet/>
      <dgm:spPr/>
      <dgm:t>
        <a:bodyPr/>
        <a:lstStyle/>
        <a:p>
          <a:endParaRPr lang="en-US"/>
        </a:p>
      </dgm:t>
    </dgm:pt>
    <dgm:pt modelId="{04243B03-44EC-4549-A0BB-E546F1F8C8BE}">
      <dgm:prSet/>
      <dgm:spPr/>
      <dgm:t>
        <a:bodyPr/>
        <a:lstStyle/>
        <a:p>
          <a:r>
            <a:rPr lang="tr-TR"/>
            <a:t>2003 yılında - 4857 sayılı iş kanunu </a:t>
          </a:r>
          <a:endParaRPr lang="en-US"/>
        </a:p>
      </dgm:t>
    </dgm:pt>
    <dgm:pt modelId="{0B17340B-BD07-4312-82EB-0431131D291E}" type="parTrans" cxnId="{11CB5E20-67FD-4FA8-B42E-BA0BFC7CF99C}">
      <dgm:prSet/>
      <dgm:spPr/>
      <dgm:t>
        <a:bodyPr/>
        <a:lstStyle/>
        <a:p>
          <a:endParaRPr lang="en-US"/>
        </a:p>
      </dgm:t>
    </dgm:pt>
    <dgm:pt modelId="{005A644B-2DA3-4657-BD2D-BD74ADF778F7}" type="sibTrans" cxnId="{11CB5E20-67FD-4FA8-B42E-BA0BFC7CF99C}">
      <dgm:prSet/>
      <dgm:spPr/>
      <dgm:t>
        <a:bodyPr/>
        <a:lstStyle/>
        <a:p>
          <a:endParaRPr lang="en-US"/>
        </a:p>
      </dgm:t>
    </dgm:pt>
    <dgm:pt modelId="{AFB09699-1EFC-4FDB-8755-A997A2DA071D}">
      <dgm:prSet/>
      <dgm:spPr/>
      <dgm:t>
        <a:bodyPr/>
        <a:lstStyle/>
        <a:p>
          <a:r>
            <a:rPr lang="tr-TR" dirty="0"/>
            <a:t>2006 yılında - 5510 Sosyal Sigortalar ve Genel Sağlık Sigortası Kanunu(İş kanunu ve İSG kanunu değildir önemli bir kanundur)</a:t>
          </a:r>
          <a:endParaRPr lang="en-US" dirty="0"/>
        </a:p>
      </dgm:t>
    </dgm:pt>
    <dgm:pt modelId="{3626D9F2-1033-4875-AD37-5992D6ECAAC9}" type="parTrans" cxnId="{6BFC4718-6915-46D9-BD5F-20ACF14BF459}">
      <dgm:prSet/>
      <dgm:spPr/>
      <dgm:t>
        <a:bodyPr/>
        <a:lstStyle/>
        <a:p>
          <a:endParaRPr lang="en-US"/>
        </a:p>
      </dgm:t>
    </dgm:pt>
    <dgm:pt modelId="{973489F8-F0AC-43D9-A24D-F9F5B32C8F86}" type="sibTrans" cxnId="{6BFC4718-6915-46D9-BD5F-20ACF14BF459}">
      <dgm:prSet/>
      <dgm:spPr/>
      <dgm:t>
        <a:bodyPr/>
        <a:lstStyle/>
        <a:p>
          <a:endParaRPr lang="en-US"/>
        </a:p>
      </dgm:t>
    </dgm:pt>
    <dgm:pt modelId="{6CE054CB-DAF4-4F37-9357-CEA9DDDB5EFA}">
      <dgm:prSet/>
      <dgm:spPr/>
      <dgm:t>
        <a:bodyPr/>
        <a:lstStyle/>
        <a:p>
          <a:r>
            <a:rPr lang="tr-TR" dirty="0"/>
            <a:t>2012 yılında - 6331 sayılı İSG Kanunu (Ulusal iş Sağlığı ve Güvenliği Konseyince hazırlandı iş kanunu değildir ilk kez çıkartılan İSG Kanunudur) </a:t>
          </a:r>
          <a:endParaRPr lang="en-US" dirty="0"/>
        </a:p>
      </dgm:t>
    </dgm:pt>
    <dgm:pt modelId="{AC12C8C2-528B-40A1-84ED-C8091F1E44F2}" type="parTrans" cxnId="{E399947E-FDE3-4553-86C0-E1682315A93B}">
      <dgm:prSet/>
      <dgm:spPr/>
      <dgm:t>
        <a:bodyPr/>
        <a:lstStyle/>
        <a:p>
          <a:endParaRPr lang="tr-TR"/>
        </a:p>
      </dgm:t>
    </dgm:pt>
    <dgm:pt modelId="{6C13D400-E24F-45E4-B7B2-6E09B0A4F824}" type="sibTrans" cxnId="{E399947E-FDE3-4553-86C0-E1682315A93B}">
      <dgm:prSet/>
      <dgm:spPr/>
      <dgm:t>
        <a:bodyPr/>
        <a:lstStyle/>
        <a:p>
          <a:endParaRPr lang="tr-TR"/>
        </a:p>
      </dgm:t>
    </dgm:pt>
    <dgm:pt modelId="{9544F6C2-8B61-40EC-B356-E21E4EB88598}" type="pres">
      <dgm:prSet presAssocID="{24FD9EF7-A37F-4086-8191-C54A5F25F179}" presName="Name0" presStyleCnt="0">
        <dgm:presLayoutVars>
          <dgm:dir/>
          <dgm:resizeHandles val="exact"/>
        </dgm:presLayoutVars>
      </dgm:prSet>
      <dgm:spPr/>
    </dgm:pt>
    <dgm:pt modelId="{F6736BD9-481D-4138-9C9E-8DF408F0D5D4}" type="pres">
      <dgm:prSet presAssocID="{2C7B5B6D-ACBF-4146-AFBC-BF8ACB9B3426}" presName="node" presStyleLbl="node1" presStyleIdx="0" presStyleCnt="6">
        <dgm:presLayoutVars>
          <dgm:bulletEnabled val="1"/>
        </dgm:presLayoutVars>
      </dgm:prSet>
      <dgm:spPr/>
    </dgm:pt>
    <dgm:pt modelId="{53334AD9-AA7A-40DF-9B43-66CB4AD739D9}" type="pres">
      <dgm:prSet presAssocID="{9210D6BD-C9E1-4ECD-B8AD-29AEA90466FC}" presName="sibTrans" presStyleLbl="sibTrans1D1" presStyleIdx="0" presStyleCnt="5"/>
      <dgm:spPr/>
    </dgm:pt>
    <dgm:pt modelId="{2CB77D2F-CFCE-4DC2-8A31-23D39948AEEF}" type="pres">
      <dgm:prSet presAssocID="{9210D6BD-C9E1-4ECD-B8AD-29AEA90466FC}" presName="connectorText" presStyleLbl="sibTrans1D1" presStyleIdx="0" presStyleCnt="5"/>
      <dgm:spPr/>
    </dgm:pt>
    <dgm:pt modelId="{1C37958F-AB1D-4FFA-92B2-84542CDC126E}" type="pres">
      <dgm:prSet presAssocID="{A8BC2134-9AC4-45F2-B532-333740BB984B}" presName="node" presStyleLbl="node1" presStyleIdx="1" presStyleCnt="6">
        <dgm:presLayoutVars>
          <dgm:bulletEnabled val="1"/>
        </dgm:presLayoutVars>
      </dgm:prSet>
      <dgm:spPr/>
    </dgm:pt>
    <dgm:pt modelId="{AD42A905-75A9-4AF1-A277-740C2452ED04}" type="pres">
      <dgm:prSet presAssocID="{0D8FB77D-FF0C-4A8D-9920-A7C0D244B6A3}" presName="sibTrans" presStyleLbl="sibTrans1D1" presStyleIdx="1" presStyleCnt="5"/>
      <dgm:spPr/>
    </dgm:pt>
    <dgm:pt modelId="{A59B2D63-E503-4145-94AB-5D4B3726CF9B}" type="pres">
      <dgm:prSet presAssocID="{0D8FB77D-FF0C-4A8D-9920-A7C0D244B6A3}" presName="connectorText" presStyleLbl="sibTrans1D1" presStyleIdx="1" presStyleCnt="5"/>
      <dgm:spPr/>
    </dgm:pt>
    <dgm:pt modelId="{FDE1EB0D-97C5-4DBA-A9DB-03135BCBFA1D}" type="pres">
      <dgm:prSet presAssocID="{064599CA-C750-44CB-9796-D508C5F8AFEC}" presName="node" presStyleLbl="node1" presStyleIdx="2" presStyleCnt="6">
        <dgm:presLayoutVars>
          <dgm:bulletEnabled val="1"/>
        </dgm:presLayoutVars>
      </dgm:prSet>
      <dgm:spPr/>
    </dgm:pt>
    <dgm:pt modelId="{082F106E-7333-42AC-B479-E65CA3FD5FB1}" type="pres">
      <dgm:prSet presAssocID="{0B70B143-C52C-41A7-AAD6-9B270C030406}" presName="sibTrans" presStyleLbl="sibTrans1D1" presStyleIdx="2" presStyleCnt="5"/>
      <dgm:spPr/>
    </dgm:pt>
    <dgm:pt modelId="{2D460281-3E65-4B85-8FC0-B3173F643175}" type="pres">
      <dgm:prSet presAssocID="{0B70B143-C52C-41A7-AAD6-9B270C030406}" presName="connectorText" presStyleLbl="sibTrans1D1" presStyleIdx="2" presStyleCnt="5"/>
      <dgm:spPr/>
    </dgm:pt>
    <dgm:pt modelId="{8FF1DD0E-1991-4421-B7AA-86EC95C05803}" type="pres">
      <dgm:prSet presAssocID="{04243B03-44EC-4549-A0BB-E546F1F8C8BE}" presName="node" presStyleLbl="node1" presStyleIdx="3" presStyleCnt="6">
        <dgm:presLayoutVars>
          <dgm:bulletEnabled val="1"/>
        </dgm:presLayoutVars>
      </dgm:prSet>
      <dgm:spPr/>
    </dgm:pt>
    <dgm:pt modelId="{F39F0D7C-BEBF-420E-A425-BE7D91C8EB94}" type="pres">
      <dgm:prSet presAssocID="{005A644B-2DA3-4657-BD2D-BD74ADF778F7}" presName="sibTrans" presStyleLbl="sibTrans1D1" presStyleIdx="3" presStyleCnt="5"/>
      <dgm:spPr/>
    </dgm:pt>
    <dgm:pt modelId="{2B568F9D-7421-4D6E-A7A6-80BA8E975875}" type="pres">
      <dgm:prSet presAssocID="{005A644B-2DA3-4657-BD2D-BD74ADF778F7}" presName="connectorText" presStyleLbl="sibTrans1D1" presStyleIdx="3" presStyleCnt="5"/>
      <dgm:spPr/>
    </dgm:pt>
    <dgm:pt modelId="{F829DDFB-047B-4185-AE35-D4E4EC797B7A}" type="pres">
      <dgm:prSet presAssocID="{AFB09699-1EFC-4FDB-8755-A997A2DA071D}" presName="node" presStyleLbl="node1" presStyleIdx="4" presStyleCnt="6">
        <dgm:presLayoutVars>
          <dgm:bulletEnabled val="1"/>
        </dgm:presLayoutVars>
      </dgm:prSet>
      <dgm:spPr/>
    </dgm:pt>
    <dgm:pt modelId="{C7483F7B-78BC-4B55-9405-83C2BC58C8DC}" type="pres">
      <dgm:prSet presAssocID="{973489F8-F0AC-43D9-A24D-F9F5B32C8F86}" presName="sibTrans" presStyleLbl="sibTrans1D1" presStyleIdx="4" presStyleCnt="5"/>
      <dgm:spPr/>
    </dgm:pt>
    <dgm:pt modelId="{EB390A22-0AB7-4B43-830B-9D4361D6920F}" type="pres">
      <dgm:prSet presAssocID="{973489F8-F0AC-43D9-A24D-F9F5B32C8F86}" presName="connectorText" presStyleLbl="sibTrans1D1" presStyleIdx="4" presStyleCnt="5"/>
      <dgm:spPr/>
    </dgm:pt>
    <dgm:pt modelId="{F4A62563-566C-4E48-9CB1-59754DE17B44}" type="pres">
      <dgm:prSet presAssocID="{6CE054CB-DAF4-4F37-9357-CEA9DDDB5EFA}" presName="node" presStyleLbl="node1" presStyleIdx="5" presStyleCnt="6">
        <dgm:presLayoutVars>
          <dgm:bulletEnabled val="1"/>
        </dgm:presLayoutVars>
      </dgm:prSet>
      <dgm:spPr/>
    </dgm:pt>
  </dgm:ptLst>
  <dgm:cxnLst>
    <dgm:cxn modelId="{60266B00-5F9C-4112-A0C3-5BA3145F0A02}" type="presOf" srcId="{2C7B5B6D-ACBF-4146-AFBC-BF8ACB9B3426}" destId="{F6736BD9-481D-4138-9C9E-8DF408F0D5D4}" srcOrd="0" destOrd="0" presId="urn:microsoft.com/office/officeart/2016/7/layout/RepeatingBendingProcessNew"/>
    <dgm:cxn modelId="{08470E02-5671-4625-BC68-DAD932432068}" type="presOf" srcId="{0D8FB77D-FF0C-4A8D-9920-A7C0D244B6A3}" destId="{A59B2D63-E503-4145-94AB-5D4B3726CF9B}" srcOrd="1" destOrd="0" presId="urn:microsoft.com/office/officeart/2016/7/layout/RepeatingBendingProcessNew"/>
    <dgm:cxn modelId="{2DC49909-B25B-4183-ABA1-6AAA9229491A}" type="presOf" srcId="{005A644B-2DA3-4657-BD2D-BD74ADF778F7}" destId="{F39F0D7C-BEBF-420E-A425-BE7D91C8EB94}" srcOrd="0" destOrd="0" presId="urn:microsoft.com/office/officeart/2016/7/layout/RepeatingBendingProcessNew"/>
    <dgm:cxn modelId="{4594220F-DD0D-43F1-A248-0E580F8D4EB2}" srcId="{24FD9EF7-A37F-4086-8191-C54A5F25F179}" destId="{2C7B5B6D-ACBF-4146-AFBC-BF8ACB9B3426}" srcOrd="0" destOrd="0" parTransId="{EB297D80-E7F6-4264-AF5A-8AB6F841415D}" sibTransId="{9210D6BD-C9E1-4ECD-B8AD-29AEA90466FC}"/>
    <dgm:cxn modelId="{6BFC4718-6915-46D9-BD5F-20ACF14BF459}" srcId="{24FD9EF7-A37F-4086-8191-C54A5F25F179}" destId="{AFB09699-1EFC-4FDB-8755-A997A2DA071D}" srcOrd="4" destOrd="0" parTransId="{3626D9F2-1033-4875-AD37-5992D6ECAAC9}" sibTransId="{973489F8-F0AC-43D9-A24D-F9F5B32C8F86}"/>
    <dgm:cxn modelId="{036AAA19-137F-44E3-A9B4-892762C6BCA1}" type="presOf" srcId="{064599CA-C750-44CB-9796-D508C5F8AFEC}" destId="{FDE1EB0D-97C5-4DBA-A9DB-03135BCBFA1D}" srcOrd="0" destOrd="0" presId="urn:microsoft.com/office/officeart/2016/7/layout/RepeatingBendingProcessNew"/>
    <dgm:cxn modelId="{BFFA211A-F845-418B-99BA-CABCF2AC8C6C}" type="presOf" srcId="{005A644B-2DA3-4657-BD2D-BD74ADF778F7}" destId="{2B568F9D-7421-4D6E-A7A6-80BA8E975875}" srcOrd="1" destOrd="0" presId="urn:microsoft.com/office/officeart/2016/7/layout/RepeatingBendingProcessNew"/>
    <dgm:cxn modelId="{11CB5E20-67FD-4FA8-B42E-BA0BFC7CF99C}" srcId="{24FD9EF7-A37F-4086-8191-C54A5F25F179}" destId="{04243B03-44EC-4549-A0BB-E546F1F8C8BE}" srcOrd="3" destOrd="0" parTransId="{0B17340B-BD07-4312-82EB-0431131D291E}" sibTransId="{005A644B-2DA3-4657-BD2D-BD74ADF778F7}"/>
    <dgm:cxn modelId="{CFB04128-0CD1-4342-BD74-52880A812C71}" type="presOf" srcId="{9210D6BD-C9E1-4ECD-B8AD-29AEA90466FC}" destId="{53334AD9-AA7A-40DF-9B43-66CB4AD739D9}" srcOrd="0" destOrd="0" presId="urn:microsoft.com/office/officeart/2016/7/layout/RepeatingBendingProcessNew"/>
    <dgm:cxn modelId="{C1731D2A-F7AC-43F9-BAC4-5C7889BD4F15}" type="presOf" srcId="{A8BC2134-9AC4-45F2-B532-333740BB984B}" destId="{1C37958F-AB1D-4FFA-92B2-84542CDC126E}" srcOrd="0" destOrd="0" presId="urn:microsoft.com/office/officeart/2016/7/layout/RepeatingBendingProcessNew"/>
    <dgm:cxn modelId="{8B0C2B5E-637F-4608-98B1-C727B46756B3}" type="presOf" srcId="{0B70B143-C52C-41A7-AAD6-9B270C030406}" destId="{2D460281-3E65-4B85-8FC0-B3173F643175}" srcOrd="1" destOrd="0" presId="urn:microsoft.com/office/officeart/2016/7/layout/RepeatingBendingProcessNew"/>
    <dgm:cxn modelId="{A3104E44-D5E4-48EB-A730-5B54D2CE1774}" type="presOf" srcId="{0D8FB77D-FF0C-4A8D-9920-A7C0D244B6A3}" destId="{AD42A905-75A9-4AF1-A277-740C2452ED04}" srcOrd="0" destOrd="0" presId="urn:microsoft.com/office/officeart/2016/7/layout/RepeatingBendingProcessNew"/>
    <dgm:cxn modelId="{AD1C6D4A-327D-4FB0-894D-B81EF7C6E96C}" type="presOf" srcId="{AFB09699-1EFC-4FDB-8755-A997A2DA071D}" destId="{F829DDFB-047B-4185-AE35-D4E4EC797B7A}" srcOrd="0" destOrd="0" presId="urn:microsoft.com/office/officeart/2016/7/layout/RepeatingBendingProcessNew"/>
    <dgm:cxn modelId="{E399947E-FDE3-4553-86C0-E1682315A93B}" srcId="{24FD9EF7-A37F-4086-8191-C54A5F25F179}" destId="{6CE054CB-DAF4-4F37-9357-CEA9DDDB5EFA}" srcOrd="5" destOrd="0" parTransId="{AC12C8C2-528B-40A1-84ED-C8091F1E44F2}" sibTransId="{6C13D400-E24F-45E4-B7B2-6E09B0A4F824}"/>
    <dgm:cxn modelId="{7CAEC78B-9705-4E95-9D74-A5067497FEA4}" type="presOf" srcId="{9210D6BD-C9E1-4ECD-B8AD-29AEA90466FC}" destId="{2CB77D2F-CFCE-4DC2-8A31-23D39948AEEF}" srcOrd="1" destOrd="0" presId="urn:microsoft.com/office/officeart/2016/7/layout/RepeatingBendingProcessNew"/>
    <dgm:cxn modelId="{31A1B998-1EFC-4951-AE85-2FEC6FBC79C2}" srcId="{24FD9EF7-A37F-4086-8191-C54A5F25F179}" destId="{064599CA-C750-44CB-9796-D508C5F8AFEC}" srcOrd="2" destOrd="0" parTransId="{9852E2E7-8ECC-4B48-ADCE-C5A5FC36CBE1}" sibTransId="{0B70B143-C52C-41A7-AAD6-9B270C030406}"/>
    <dgm:cxn modelId="{10C3809E-AE15-42C8-8546-EF91BC965BE6}" type="presOf" srcId="{973489F8-F0AC-43D9-A24D-F9F5B32C8F86}" destId="{EB390A22-0AB7-4B43-830B-9D4361D6920F}" srcOrd="1" destOrd="0" presId="urn:microsoft.com/office/officeart/2016/7/layout/RepeatingBendingProcessNew"/>
    <dgm:cxn modelId="{47B629A1-C1DB-432A-9484-A7A8B6F151AE}" srcId="{24FD9EF7-A37F-4086-8191-C54A5F25F179}" destId="{A8BC2134-9AC4-45F2-B532-333740BB984B}" srcOrd="1" destOrd="0" parTransId="{431270DB-96E3-4B25-B4B8-F0565C9B5E04}" sibTransId="{0D8FB77D-FF0C-4A8D-9920-A7C0D244B6A3}"/>
    <dgm:cxn modelId="{CF5949AB-4111-4429-B47D-A29E9FA36F64}" type="presOf" srcId="{04243B03-44EC-4549-A0BB-E546F1F8C8BE}" destId="{8FF1DD0E-1991-4421-B7AA-86EC95C05803}" srcOrd="0" destOrd="0" presId="urn:microsoft.com/office/officeart/2016/7/layout/RepeatingBendingProcessNew"/>
    <dgm:cxn modelId="{43228EAE-067D-441A-8A4F-73959E2B0F21}" type="presOf" srcId="{973489F8-F0AC-43D9-A24D-F9F5B32C8F86}" destId="{C7483F7B-78BC-4B55-9405-83C2BC58C8DC}" srcOrd="0" destOrd="0" presId="urn:microsoft.com/office/officeart/2016/7/layout/RepeatingBendingProcessNew"/>
    <dgm:cxn modelId="{A7748DF7-2AB2-4E70-912F-59C3D7F7CA0C}" type="presOf" srcId="{24FD9EF7-A37F-4086-8191-C54A5F25F179}" destId="{9544F6C2-8B61-40EC-B356-E21E4EB88598}" srcOrd="0" destOrd="0" presId="urn:microsoft.com/office/officeart/2016/7/layout/RepeatingBendingProcessNew"/>
    <dgm:cxn modelId="{D92EF7FB-E48F-4836-B5FE-282A756B2A18}" type="presOf" srcId="{6CE054CB-DAF4-4F37-9357-CEA9DDDB5EFA}" destId="{F4A62563-566C-4E48-9CB1-59754DE17B44}" srcOrd="0" destOrd="0" presId="urn:microsoft.com/office/officeart/2016/7/layout/RepeatingBendingProcessNew"/>
    <dgm:cxn modelId="{7C9ED2FC-44FC-4340-8C68-663EC56F6B94}" type="presOf" srcId="{0B70B143-C52C-41A7-AAD6-9B270C030406}" destId="{082F106E-7333-42AC-B479-E65CA3FD5FB1}" srcOrd="0" destOrd="0" presId="urn:microsoft.com/office/officeart/2016/7/layout/RepeatingBendingProcessNew"/>
    <dgm:cxn modelId="{C541D2F6-FE04-412E-82B6-E6536C0E0296}" type="presParOf" srcId="{9544F6C2-8B61-40EC-B356-E21E4EB88598}" destId="{F6736BD9-481D-4138-9C9E-8DF408F0D5D4}" srcOrd="0" destOrd="0" presId="urn:microsoft.com/office/officeart/2016/7/layout/RepeatingBendingProcessNew"/>
    <dgm:cxn modelId="{831DC772-E98C-4E07-9FB9-9E6DBF409E33}" type="presParOf" srcId="{9544F6C2-8B61-40EC-B356-E21E4EB88598}" destId="{53334AD9-AA7A-40DF-9B43-66CB4AD739D9}" srcOrd="1" destOrd="0" presId="urn:microsoft.com/office/officeart/2016/7/layout/RepeatingBendingProcessNew"/>
    <dgm:cxn modelId="{20CF85A0-FCC7-4331-A616-E17BA9320BF8}" type="presParOf" srcId="{53334AD9-AA7A-40DF-9B43-66CB4AD739D9}" destId="{2CB77D2F-CFCE-4DC2-8A31-23D39948AEEF}" srcOrd="0" destOrd="0" presId="urn:microsoft.com/office/officeart/2016/7/layout/RepeatingBendingProcessNew"/>
    <dgm:cxn modelId="{15995EDB-6694-490A-8009-54C5419CAD28}" type="presParOf" srcId="{9544F6C2-8B61-40EC-B356-E21E4EB88598}" destId="{1C37958F-AB1D-4FFA-92B2-84542CDC126E}" srcOrd="2" destOrd="0" presId="urn:microsoft.com/office/officeart/2016/7/layout/RepeatingBendingProcessNew"/>
    <dgm:cxn modelId="{6E9F1904-F325-4CEB-A2D6-2B8F6E31F6C6}" type="presParOf" srcId="{9544F6C2-8B61-40EC-B356-E21E4EB88598}" destId="{AD42A905-75A9-4AF1-A277-740C2452ED04}" srcOrd="3" destOrd="0" presId="urn:microsoft.com/office/officeart/2016/7/layout/RepeatingBendingProcessNew"/>
    <dgm:cxn modelId="{31BF16C1-8504-4B20-A456-8DE189A2DA7F}" type="presParOf" srcId="{AD42A905-75A9-4AF1-A277-740C2452ED04}" destId="{A59B2D63-E503-4145-94AB-5D4B3726CF9B}" srcOrd="0" destOrd="0" presId="urn:microsoft.com/office/officeart/2016/7/layout/RepeatingBendingProcessNew"/>
    <dgm:cxn modelId="{2E12D265-39BC-4376-BEF2-1F1BBA69D882}" type="presParOf" srcId="{9544F6C2-8B61-40EC-B356-E21E4EB88598}" destId="{FDE1EB0D-97C5-4DBA-A9DB-03135BCBFA1D}" srcOrd="4" destOrd="0" presId="urn:microsoft.com/office/officeart/2016/7/layout/RepeatingBendingProcessNew"/>
    <dgm:cxn modelId="{3CFCB351-5DCF-4B18-872E-C7BB0292CB2B}" type="presParOf" srcId="{9544F6C2-8B61-40EC-B356-E21E4EB88598}" destId="{082F106E-7333-42AC-B479-E65CA3FD5FB1}" srcOrd="5" destOrd="0" presId="urn:microsoft.com/office/officeart/2016/7/layout/RepeatingBendingProcessNew"/>
    <dgm:cxn modelId="{FDBBC5C5-2856-45DF-AB81-ECB09AD78FD3}" type="presParOf" srcId="{082F106E-7333-42AC-B479-E65CA3FD5FB1}" destId="{2D460281-3E65-4B85-8FC0-B3173F643175}" srcOrd="0" destOrd="0" presId="urn:microsoft.com/office/officeart/2016/7/layout/RepeatingBendingProcessNew"/>
    <dgm:cxn modelId="{52956A38-5883-46CC-8208-54F7FA373630}" type="presParOf" srcId="{9544F6C2-8B61-40EC-B356-E21E4EB88598}" destId="{8FF1DD0E-1991-4421-B7AA-86EC95C05803}" srcOrd="6" destOrd="0" presId="urn:microsoft.com/office/officeart/2016/7/layout/RepeatingBendingProcessNew"/>
    <dgm:cxn modelId="{7F3ABAF6-153A-41DC-B4B4-C7A451B4B9BA}" type="presParOf" srcId="{9544F6C2-8B61-40EC-B356-E21E4EB88598}" destId="{F39F0D7C-BEBF-420E-A425-BE7D91C8EB94}" srcOrd="7" destOrd="0" presId="urn:microsoft.com/office/officeart/2016/7/layout/RepeatingBendingProcessNew"/>
    <dgm:cxn modelId="{0CE7CBF7-B727-409B-9D91-E4968D4393A3}" type="presParOf" srcId="{F39F0D7C-BEBF-420E-A425-BE7D91C8EB94}" destId="{2B568F9D-7421-4D6E-A7A6-80BA8E975875}" srcOrd="0" destOrd="0" presId="urn:microsoft.com/office/officeart/2016/7/layout/RepeatingBendingProcessNew"/>
    <dgm:cxn modelId="{E4BEDA31-C470-4D85-BD63-F41599703E14}" type="presParOf" srcId="{9544F6C2-8B61-40EC-B356-E21E4EB88598}" destId="{F829DDFB-047B-4185-AE35-D4E4EC797B7A}" srcOrd="8" destOrd="0" presId="urn:microsoft.com/office/officeart/2016/7/layout/RepeatingBendingProcessNew"/>
    <dgm:cxn modelId="{210B54FD-3BB1-4394-A6B1-EC858DC36E37}" type="presParOf" srcId="{9544F6C2-8B61-40EC-B356-E21E4EB88598}" destId="{C7483F7B-78BC-4B55-9405-83C2BC58C8DC}" srcOrd="9" destOrd="0" presId="urn:microsoft.com/office/officeart/2016/7/layout/RepeatingBendingProcessNew"/>
    <dgm:cxn modelId="{52AA7E0D-E569-4C23-A0C4-7285AFB95D85}" type="presParOf" srcId="{C7483F7B-78BC-4B55-9405-83C2BC58C8DC}" destId="{EB390A22-0AB7-4B43-830B-9D4361D6920F}" srcOrd="0" destOrd="0" presId="urn:microsoft.com/office/officeart/2016/7/layout/RepeatingBendingProcessNew"/>
    <dgm:cxn modelId="{91EFF9C6-3CDD-4151-BCA0-BC664172D40E}" type="presParOf" srcId="{9544F6C2-8B61-40EC-B356-E21E4EB88598}" destId="{F4A62563-566C-4E48-9CB1-59754DE17B44}"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4D34B-FEBC-4FC3-9F37-36F2E3283CB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A4A001-FB44-426A-A02C-5B6BE2BA8563}">
      <dgm:prSet/>
      <dgm:spPr/>
      <dgm:t>
        <a:bodyPr/>
        <a:lstStyle/>
        <a:p>
          <a:r>
            <a:rPr lang="tr-TR"/>
            <a:t>İş Sağlığı: “Tüm mesleklerde çalışanların bedensel, ruhsal ve sosyal yönden iyilik hallerinin en üstün düzeyde tutulması, sürdürülmesi ve geliştirilmesi çalışmalarıdır.” (WHO 1950)</a:t>
          </a:r>
          <a:endParaRPr lang="en-US"/>
        </a:p>
      </dgm:t>
    </dgm:pt>
    <dgm:pt modelId="{AA7DB18E-5DC6-4DAE-9D5A-B611D7EB5147}" type="parTrans" cxnId="{5025FCDA-6ABC-46A6-9EFF-F02F51B5B65E}">
      <dgm:prSet/>
      <dgm:spPr/>
      <dgm:t>
        <a:bodyPr/>
        <a:lstStyle/>
        <a:p>
          <a:endParaRPr lang="en-US"/>
        </a:p>
      </dgm:t>
    </dgm:pt>
    <dgm:pt modelId="{6C525CA9-3AA4-4132-80FD-E128A5199577}" type="sibTrans" cxnId="{5025FCDA-6ABC-46A6-9EFF-F02F51B5B65E}">
      <dgm:prSet/>
      <dgm:spPr/>
      <dgm:t>
        <a:bodyPr/>
        <a:lstStyle/>
        <a:p>
          <a:endParaRPr lang="en-US"/>
        </a:p>
      </dgm:t>
    </dgm:pt>
    <dgm:pt modelId="{4D9C4841-76B4-49DD-A398-DBD8AC65D09E}">
      <dgm:prSet/>
      <dgm:spPr/>
      <dgm:t>
        <a:bodyPr/>
        <a:lstStyle/>
        <a:p>
          <a:r>
            <a:rPr lang="tr-TR"/>
            <a:t>İş Güvenliği: İşyerinde işin yürütülmesi ile ilgili olarak meydana gelen tehlikelerden, sağlığa zarar verebilecek şartlardan korunmak ve daha iyi bir iş ortamı oluşturmak için yapılan sistemli ve bilimsel çalışmalardır.</a:t>
          </a:r>
          <a:endParaRPr lang="en-US"/>
        </a:p>
      </dgm:t>
    </dgm:pt>
    <dgm:pt modelId="{287C231F-A788-4ED1-B6A6-2860FFC34FAF}" type="parTrans" cxnId="{59532BF1-B9BE-4956-8D00-1AAB6D15147D}">
      <dgm:prSet/>
      <dgm:spPr/>
      <dgm:t>
        <a:bodyPr/>
        <a:lstStyle/>
        <a:p>
          <a:endParaRPr lang="en-US"/>
        </a:p>
      </dgm:t>
    </dgm:pt>
    <dgm:pt modelId="{F853321C-AF9D-4746-9CC3-712051D1BA71}" type="sibTrans" cxnId="{59532BF1-B9BE-4956-8D00-1AAB6D15147D}">
      <dgm:prSet/>
      <dgm:spPr/>
      <dgm:t>
        <a:bodyPr/>
        <a:lstStyle/>
        <a:p>
          <a:endParaRPr lang="en-US"/>
        </a:p>
      </dgm:t>
    </dgm:pt>
    <dgm:pt modelId="{87BB45F2-215B-41F5-8F2A-E9AF743C5134}" type="pres">
      <dgm:prSet presAssocID="{0BC4D34B-FEBC-4FC3-9F37-36F2E3283CB5}" presName="root" presStyleCnt="0">
        <dgm:presLayoutVars>
          <dgm:dir/>
          <dgm:resizeHandles val="exact"/>
        </dgm:presLayoutVars>
      </dgm:prSet>
      <dgm:spPr/>
    </dgm:pt>
    <dgm:pt modelId="{B26812EB-2903-45D8-9F11-53EF62389E33}" type="pres">
      <dgm:prSet presAssocID="{19A4A001-FB44-426A-A02C-5B6BE2BA8563}" presName="compNode" presStyleCnt="0"/>
      <dgm:spPr/>
    </dgm:pt>
    <dgm:pt modelId="{9C6A7F9B-59CA-42B7-AD55-605D9432A999}" type="pres">
      <dgm:prSet presAssocID="{19A4A001-FB44-426A-A02C-5B6BE2BA8563}" presName="bgRect" presStyleLbl="bgShp" presStyleIdx="0" presStyleCnt="2"/>
      <dgm:spPr/>
    </dgm:pt>
    <dgm:pt modelId="{8159AE6B-D78B-4B55-B5C7-5F91FCA3F811}" type="pres">
      <dgm:prSet presAssocID="{19A4A001-FB44-426A-A02C-5B6BE2BA8563}"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EC1B095E-F559-453C-AC06-7CDA59B06265}" type="pres">
      <dgm:prSet presAssocID="{19A4A001-FB44-426A-A02C-5B6BE2BA8563}" presName="spaceRect" presStyleCnt="0"/>
      <dgm:spPr/>
    </dgm:pt>
    <dgm:pt modelId="{04E93218-16F7-44A0-8A2F-AA97C070F6AB}" type="pres">
      <dgm:prSet presAssocID="{19A4A001-FB44-426A-A02C-5B6BE2BA8563}" presName="parTx" presStyleLbl="revTx" presStyleIdx="0" presStyleCnt="2">
        <dgm:presLayoutVars>
          <dgm:chMax val="0"/>
          <dgm:chPref val="0"/>
        </dgm:presLayoutVars>
      </dgm:prSet>
      <dgm:spPr/>
    </dgm:pt>
    <dgm:pt modelId="{5E2FB529-6BDC-4EE7-A5E0-85E3634E8071}" type="pres">
      <dgm:prSet presAssocID="{6C525CA9-3AA4-4132-80FD-E128A5199577}" presName="sibTrans" presStyleCnt="0"/>
      <dgm:spPr/>
    </dgm:pt>
    <dgm:pt modelId="{644997A0-A60D-41DB-BD2B-605AFE0CC8E3}" type="pres">
      <dgm:prSet presAssocID="{4D9C4841-76B4-49DD-A398-DBD8AC65D09E}" presName="compNode" presStyleCnt="0"/>
      <dgm:spPr/>
    </dgm:pt>
    <dgm:pt modelId="{8A9FE775-82CB-4FA2-BCFA-CDF4F82E7233}" type="pres">
      <dgm:prSet presAssocID="{4D9C4841-76B4-49DD-A398-DBD8AC65D09E}" presName="bgRect" presStyleLbl="bgShp" presStyleIdx="1" presStyleCnt="2"/>
      <dgm:spPr/>
    </dgm:pt>
    <dgm:pt modelId="{322F5457-BD7A-4207-902D-0070B244BC13}" type="pres">
      <dgm:prSet presAssocID="{4D9C4841-76B4-49DD-A398-DBD8AC65D09E}"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ynakçı"/>
        </a:ext>
      </dgm:extLst>
    </dgm:pt>
    <dgm:pt modelId="{8F952855-2B1D-4F5F-B8BC-F02822CF25A9}" type="pres">
      <dgm:prSet presAssocID="{4D9C4841-76B4-49DD-A398-DBD8AC65D09E}" presName="spaceRect" presStyleCnt="0"/>
      <dgm:spPr/>
    </dgm:pt>
    <dgm:pt modelId="{5DAD0484-9ACC-4ECF-9D09-2BB29E5D7F9D}" type="pres">
      <dgm:prSet presAssocID="{4D9C4841-76B4-49DD-A398-DBD8AC65D09E}" presName="parTx" presStyleLbl="revTx" presStyleIdx="1" presStyleCnt="2">
        <dgm:presLayoutVars>
          <dgm:chMax val="0"/>
          <dgm:chPref val="0"/>
        </dgm:presLayoutVars>
      </dgm:prSet>
      <dgm:spPr/>
    </dgm:pt>
  </dgm:ptLst>
  <dgm:cxnLst>
    <dgm:cxn modelId="{31D59616-76AE-4B0F-AC96-690533AF47E9}" type="presOf" srcId="{4D9C4841-76B4-49DD-A398-DBD8AC65D09E}" destId="{5DAD0484-9ACC-4ECF-9D09-2BB29E5D7F9D}" srcOrd="0" destOrd="0" presId="urn:microsoft.com/office/officeart/2018/2/layout/IconVerticalSolidList"/>
    <dgm:cxn modelId="{FE3C479B-F288-43C5-A227-5AE016050305}" type="presOf" srcId="{0BC4D34B-FEBC-4FC3-9F37-36F2E3283CB5}" destId="{87BB45F2-215B-41F5-8F2A-E9AF743C5134}" srcOrd="0" destOrd="0" presId="urn:microsoft.com/office/officeart/2018/2/layout/IconVerticalSolidList"/>
    <dgm:cxn modelId="{AF843AA4-30DE-46EB-8A97-1C6D845D9442}" type="presOf" srcId="{19A4A001-FB44-426A-A02C-5B6BE2BA8563}" destId="{04E93218-16F7-44A0-8A2F-AA97C070F6AB}" srcOrd="0" destOrd="0" presId="urn:microsoft.com/office/officeart/2018/2/layout/IconVerticalSolidList"/>
    <dgm:cxn modelId="{5025FCDA-6ABC-46A6-9EFF-F02F51B5B65E}" srcId="{0BC4D34B-FEBC-4FC3-9F37-36F2E3283CB5}" destId="{19A4A001-FB44-426A-A02C-5B6BE2BA8563}" srcOrd="0" destOrd="0" parTransId="{AA7DB18E-5DC6-4DAE-9D5A-B611D7EB5147}" sibTransId="{6C525CA9-3AA4-4132-80FD-E128A5199577}"/>
    <dgm:cxn modelId="{59532BF1-B9BE-4956-8D00-1AAB6D15147D}" srcId="{0BC4D34B-FEBC-4FC3-9F37-36F2E3283CB5}" destId="{4D9C4841-76B4-49DD-A398-DBD8AC65D09E}" srcOrd="1" destOrd="0" parTransId="{287C231F-A788-4ED1-B6A6-2860FFC34FAF}" sibTransId="{F853321C-AF9D-4746-9CC3-712051D1BA71}"/>
    <dgm:cxn modelId="{53AF7B23-4428-478E-BDBA-EE51FD3B2C1B}" type="presParOf" srcId="{87BB45F2-215B-41F5-8F2A-E9AF743C5134}" destId="{B26812EB-2903-45D8-9F11-53EF62389E33}" srcOrd="0" destOrd="0" presId="urn:microsoft.com/office/officeart/2018/2/layout/IconVerticalSolidList"/>
    <dgm:cxn modelId="{E649A678-71E0-426E-A7CC-9E2504A6CD72}" type="presParOf" srcId="{B26812EB-2903-45D8-9F11-53EF62389E33}" destId="{9C6A7F9B-59CA-42B7-AD55-605D9432A999}" srcOrd="0" destOrd="0" presId="urn:microsoft.com/office/officeart/2018/2/layout/IconVerticalSolidList"/>
    <dgm:cxn modelId="{033F3288-D537-41C6-8DF0-145A6DFBAFBF}" type="presParOf" srcId="{B26812EB-2903-45D8-9F11-53EF62389E33}" destId="{8159AE6B-D78B-4B55-B5C7-5F91FCA3F811}" srcOrd="1" destOrd="0" presId="urn:microsoft.com/office/officeart/2018/2/layout/IconVerticalSolidList"/>
    <dgm:cxn modelId="{BF25324B-1CD0-47B0-867F-D14A2D260775}" type="presParOf" srcId="{B26812EB-2903-45D8-9F11-53EF62389E33}" destId="{EC1B095E-F559-453C-AC06-7CDA59B06265}" srcOrd="2" destOrd="0" presId="urn:microsoft.com/office/officeart/2018/2/layout/IconVerticalSolidList"/>
    <dgm:cxn modelId="{CD6B66DC-E009-4790-816E-5DFDE064FF55}" type="presParOf" srcId="{B26812EB-2903-45D8-9F11-53EF62389E33}" destId="{04E93218-16F7-44A0-8A2F-AA97C070F6AB}" srcOrd="3" destOrd="0" presId="urn:microsoft.com/office/officeart/2018/2/layout/IconVerticalSolidList"/>
    <dgm:cxn modelId="{2913A476-D263-48EC-9AAB-231977B55DB1}" type="presParOf" srcId="{87BB45F2-215B-41F5-8F2A-E9AF743C5134}" destId="{5E2FB529-6BDC-4EE7-A5E0-85E3634E8071}" srcOrd="1" destOrd="0" presId="urn:microsoft.com/office/officeart/2018/2/layout/IconVerticalSolidList"/>
    <dgm:cxn modelId="{CB7BD49E-EF3F-4D68-AC72-E173971E2A64}" type="presParOf" srcId="{87BB45F2-215B-41F5-8F2A-E9AF743C5134}" destId="{644997A0-A60D-41DB-BD2B-605AFE0CC8E3}" srcOrd="2" destOrd="0" presId="urn:microsoft.com/office/officeart/2018/2/layout/IconVerticalSolidList"/>
    <dgm:cxn modelId="{A3ACA3E5-3A1E-45D8-B8C1-4CA71BC76850}" type="presParOf" srcId="{644997A0-A60D-41DB-BD2B-605AFE0CC8E3}" destId="{8A9FE775-82CB-4FA2-BCFA-CDF4F82E7233}" srcOrd="0" destOrd="0" presId="urn:microsoft.com/office/officeart/2018/2/layout/IconVerticalSolidList"/>
    <dgm:cxn modelId="{79A323C6-E613-40BC-8796-28ACD0E28235}" type="presParOf" srcId="{644997A0-A60D-41DB-BD2B-605AFE0CC8E3}" destId="{322F5457-BD7A-4207-902D-0070B244BC13}" srcOrd="1" destOrd="0" presId="urn:microsoft.com/office/officeart/2018/2/layout/IconVerticalSolidList"/>
    <dgm:cxn modelId="{7BF4063B-DAF9-4471-B09C-11585252AE8A}" type="presParOf" srcId="{644997A0-A60D-41DB-BD2B-605AFE0CC8E3}" destId="{8F952855-2B1D-4F5F-B8BC-F02822CF25A9}" srcOrd="2" destOrd="0" presId="urn:microsoft.com/office/officeart/2018/2/layout/IconVerticalSolidList"/>
    <dgm:cxn modelId="{47BE2E0C-2C90-4677-A652-00B3E1182AF6}" type="presParOf" srcId="{644997A0-A60D-41DB-BD2B-605AFE0CC8E3}" destId="{5DAD0484-9ACC-4ECF-9D09-2BB29E5D7F9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EF0B06-EF8D-4283-89D0-5C77231C1830}"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40D964C3-4D1F-4B6C-8D35-EC36F8256CEF}">
      <dgm:prSet/>
      <dgm:spPr/>
      <dgm:t>
        <a:bodyPr/>
        <a:lstStyle/>
        <a:p>
          <a:r>
            <a:rPr lang="tr-TR"/>
            <a:t>Sıfır risk</a:t>
          </a:r>
          <a:endParaRPr lang="en-US"/>
        </a:p>
      </dgm:t>
    </dgm:pt>
    <dgm:pt modelId="{F74A9A17-5BAF-4151-96B8-21EBC4722CA7}" type="parTrans" cxnId="{34A6110B-038E-49B8-A972-5BA18DE9A786}">
      <dgm:prSet/>
      <dgm:spPr/>
      <dgm:t>
        <a:bodyPr/>
        <a:lstStyle/>
        <a:p>
          <a:endParaRPr lang="en-US"/>
        </a:p>
      </dgm:t>
    </dgm:pt>
    <dgm:pt modelId="{0FF78165-CD42-418D-9A31-CBE0907A4392}" type="sibTrans" cxnId="{34A6110B-038E-49B8-A972-5BA18DE9A786}">
      <dgm:prSet/>
      <dgm:spPr/>
      <dgm:t>
        <a:bodyPr/>
        <a:lstStyle/>
        <a:p>
          <a:endParaRPr lang="en-US"/>
        </a:p>
      </dgm:t>
    </dgm:pt>
    <dgm:pt modelId="{86E63A63-CEBD-4ED4-BD5D-E79574439E6A}">
      <dgm:prSet/>
      <dgm:spPr/>
      <dgm:t>
        <a:bodyPr/>
        <a:lstStyle/>
        <a:p>
          <a:r>
            <a:rPr lang="tr-TR"/>
            <a:t>Sıfır iş kazası</a:t>
          </a:r>
          <a:endParaRPr lang="en-US"/>
        </a:p>
      </dgm:t>
    </dgm:pt>
    <dgm:pt modelId="{EB84F9EC-E7A5-4CF7-83A3-85AA2C8E5873}" type="parTrans" cxnId="{B884599A-18FD-4C6E-AB5C-2BC66EC0CD14}">
      <dgm:prSet/>
      <dgm:spPr/>
      <dgm:t>
        <a:bodyPr/>
        <a:lstStyle/>
        <a:p>
          <a:endParaRPr lang="en-US"/>
        </a:p>
      </dgm:t>
    </dgm:pt>
    <dgm:pt modelId="{FC57C520-4B17-4BF1-8B7B-4569A4222217}" type="sibTrans" cxnId="{B884599A-18FD-4C6E-AB5C-2BC66EC0CD14}">
      <dgm:prSet/>
      <dgm:spPr/>
      <dgm:t>
        <a:bodyPr/>
        <a:lstStyle/>
        <a:p>
          <a:endParaRPr lang="en-US"/>
        </a:p>
      </dgm:t>
    </dgm:pt>
    <dgm:pt modelId="{4C941260-E4B1-41B8-85D4-CB059A0D9358}">
      <dgm:prSet/>
      <dgm:spPr/>
      <dgm:t>
        <a:bodyPr/>
        <a:lstStyle/>
        <a:p>
          <a:r>
            <a:rPr lang="tr-TR"/>
            <a:t>En yüksek düzeyde güvenlik</a:t>
          </a:r>
          <a:endParaRPr lang="en-US"/>
        </a:p>
      </dgm:t>
    </dgm:pt>
    <dgm:pt modelId="{083A2434-184B-46B0-B294-D28095BC0D69}" type="parTrans" cxnId="{F7241F9A-ACDB-4574-9CD0-43476E8F92CF}">
      <dgm:prSet/>
      <dgm:spPr/>
      <dgm:t>
        <a:bodyPr/>
        <a:lstStyle/>
        <a:p>
          <a:endParaRPr lang="en-US"/>
        </a:p>
      </dgm:t>
    </dgm:pt>
    <dgm:pt modelId="{DCC552BA-486B-4EEB-AB96-74376CB4BCFA}" type="sibTrans" cxnId="{F7241F9A-ACDB-4574-9CD0-43476E8F92CF}">
      <dgm:prSet/>
      <dgm:spPr/>
      <dgm:t>
        <a:bodyPr/>
        <a:lstStyle/>
        <a:p>
          <a:endParaRPr lang="en-US"/>
        </a:p>
      </dgm:t>
    </dgm:pt>
    <dgm:pt modelId="{7916E065-25DC-4FFA-93BF-74DC8B01A942}" type="pres">
      <dgm:prSet presAssocID="{D2EF0B06-EF8D-4283-89D0-5C77231C1830}" presName="diagram" presStyleCnt="0">
        <dgm:presLayoutVars>
          <dgm:dir/>
          <dgm:resizeHandles val="exact"/>
        </dgm:presLayoutVars>
      </dgm:prSet>
      <dgm:spPr/>
    </dgm:pt>
    <dgm:pt modelId="{8EE99CA1-2A5F-41C8-A1ED-D91C558A00E3}" type="pres">
      <dgm:prSet presAssocID="{40D964C3-4D1F-4B6C-8D35-EC36F8256CEF}" presName="arrow" presStyleLbl="node1" presStyleIdx="0" presStyleCnt="3">
        <dgm:presLayoutVars>
          <dgm:bulletEnabled val="1"/>
        </dgm:presLayoutVars>
      </dgm:prSet>
      <dgm:spPr/>
    </dgm:pt>
    <dgm:pt modelId="{0DE6204E-3E41-4766-963A-F1CE14155530}" type="pres">
      <dgm:prSet presAssocID="{86E63A63-CEBD-4ED4-BD5D-E79574439E6A}" presName="arrow" presStyleLbl="node1" presStyleIdx="1" presStyleCnt="3">
        <dgm:presLayoutVars>
          <dgm:bulletEnabled val="1"/>
        </dgm:presLayoutVars>
      </dgm:prSet>
      <dgm:spPr/>
    </dgm:pt>
    <dgm:pt modelId="{96082413-5D4E-41EE-A62F-F611F882CEB7}" type="pres">
      <dgm:prSet presAssocID="{4C941260-E4B1-41B8-85D4-CB059A0D9358}" presName="arrow" presStyleLbl="node1" presStyleIdx="2" presStyleCnt="3">
        <dgm:presLayoutVars>
          <dgm:bulletEnabled val="1"/>
        </dgm:presLayoutVars>
      </dgm:prSet>
      <dgm:spPr/>
    </dgm:pt>
  </dgm:ptLst>
  <dgm:cxnLst>
    <dgm:cxn modelId="{3BD79203-F848-48E3-B3E5-5CA94DB21ABC}" type="presOf" srcId="{40D964C3-4D1F-4B6C-8D35-EC36F8256CEF}" destId="{8EE99CA1-2A5F-41C8-A1ED-D91C558A00E3}" srcOrd="0" destOrd="0" presId="urn:microsoft.com/office/officeart/2005/8/layout/arrow5"/>
    <dgm:cxn modelId="{34A6110B-038E-49B8-A972-5BA18DE9A786}" srcId="{D2EF0B06-EF8D-4283-89D0-5C77231C1830}" destId="{40D964C3-4D1F-4B6C-8D35-EC36F8256CEF}" srcOrd="0" destOrd="0" parTransId="{F74A9A17-5BAF-4151-96B8-21EBC4722CA7}" sibTransId="{0FF78165-CD42-418D-9A31-CBE0907A4392}"/>
    <dgm:cxn modelId="{0CE5A65D-92D0-4D3B-AD61-49CAFE90E852}" type="presOf" srcId="{86E63A63-CEBD-4ED4-BD5D-E79574439E6A}" destId="{0DE6204E-3E41-4766-963A-F1CE14155530}" srcOrd="0" destOrd="0" presId="urn:microsoft.com/office/officeart/2005/8/layout/arrow5"/>
    <dgm:cxn modelId="{78032E94-CDB0-4C98-888D-513EBB8AD46F}" type="presOf" srcId="{D2EF0B06-EF8D-4283-89D0-5C77231C1830}" destId="{7916E065-25DC-4FFA-93BF-74DC8B01A942}" srcOrd="0" destOrd="0" presId="urn:microsoft.com/office/officeart/2005/8/layout/arrow5"/>
    <dgm:cxn modelId="{F7241F9A-ACDB-4574-9CD0-43476E8F92CF}" srcId="{D2EF0B06-EF8D-4283-89D0-5C77231C1830}" destId="{4C941260-E4B1-41B8-85D4-CB059A0D9358}" srcOrd="2" destOrd="0" parTransId="{083A2434-184B-46B0-B294-D28095BC0D69}" sibTransId="{DCC552BA-486B-4EEB-AB96-74376CB4BCFA}"/>
    <dgm:cxn modelId="{B884599A-18FD-4C6E-AB5C-2BC66EC0CD14}" srcId="{D2EF0B06-EF8D-4283-89D0-5C77231C1830}" destId="{86E63A63-CEBD-4ED4-BD5D-E79574439E6A}" srcOrd="1" destOrd="0" parTransId="{EB84F9EC-E7A5-4CF7-83A3-85AA2C8E5873}" sibTransId="{FC57C520-4B17-4BF1-8B7B-4569A4222217}"/>
    <dgm:cxn modelId="{D32C32A6-4FF3-43B0-B303-E93DF197C7A0}" type="presOf" srcId="{4C941260-E4B1-41B8-85D4-CB059A0D9358}" destId="{96082413-5D4E-41EE-A62F-F611F882CEB7}" srcOrd="0" destOrd="0" presId="urn:microsoft.com/office/officeart/2005/8/layout/arrow5"/>
    <dgm:cxn modelId="{CA07ADA4-84BC-4EEE-A2F9-F789577365AD}" type="presParOf" srcId="{7916E065-25DC-4FFA-93BF-74DC8B01A942}" destId="{8EE99CA1-2A5F-41C8-A1ED-D91C558A00E3}" srcOrd="0" destOrd="0" presId="urn:microsoft.com/office/officeart/2005/8/layout/arrow5"/>
    <dgm:cxn modelId="{25B76665-4D15-4F63-B932-ABFB75F284DC}" type="presParOf" srcId="{7916E065-25DC-4FFA-93BF-74DC8B01A942}" destId="{0DE6204E-3E41-4766-963A-F1CE14155530}" srcOrd="1" destOrd="0" presId="urn:microsoft.com/office/officeart/2005/8/layout/arrow5"/>
    <dgm:cxn modelId="{B58A1F9F-D500-4D04-A0EE-19908CA8BB29}" type="presParOf" srcId="{7916E065-25DC-4FFA-93BF-74DC8B01A942}" destId="{96082413-5D4E-41EE-A62F-F611F882CEB7}"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55797D-64AA-4584-AF71-E7334CD2D95D}" type="doc">
      <dgm:prSet loTypeId="urn:microsoft.com/office/officeart/2016/7/layout/RepeatingBendingProcessNew" loCatId="process" qsTypeId="urn:microsoft.com/office/officeart/2005/8/quickstyle/simple5" qsCatId="simple" csTypeId="urn:microsoft.com/office/officeart/2005/8/colors/colorful1" csCatId="colorful"/>
      <dgm:spPr/>
      <dgm:t>
        <a:bodyPr/>
        <a:lstStyle/>
        <a:p>
          <a:endParaRPr lang="en-US"/>
        </a:p>
      </dgm:t>
    </dgm:pt>
    <dgm:pt modelId="{557525E8-0C1C-4896-9F58-7F19099CCA5B}">
      <dgm:prSet/>
      <dgm:spPr/>
      <dgm:t>
        <a:bodyPr/>
        <a:lstStyle/>
        <a:p>
          <a:r>
            <a:rPr lang="tr-TR"/>
            <a:t>Çalışanlara, sağlıklı bir çalışma ortamı sağlamak,</a:t>
          </a:r>
          <a:endParaRPr lang="en-US"/>
        </a:p>
      </dgm:t>
    </dgm:pt>
    <dgm:pt modelId="{7792E584-EB23-4918-91B0-7D2847B11988}" type="parTrans" cxnId="{BB7D74F1-86E3-4BEA-91BB-47AC8BB4A905}">
      <dgm:prSet/>
      <dgm:spPr/>
      <dgm:t>
        <a:bodyPr/>
        <a:lstStyle/>
        <a:p>
          <a:endParaRPr lang="en-US"/>
        </a:p>
      </dgm:t>
    </dgm:pt>
    <dgm:pt modelId="{2C3DF16C-0308-4EA7-9683-586A9F254082}" type="sibTrans" cxnId="{BB7D74F1-86E3-4BEA-91BB-47AC8BB4A905}">
      <dgm:prSet/>
      <dgm:spPr/>
      <dgm:t>
        <a:bodyPr/>
        <a:lstStyle/>
        <a:p>
          <a:endParaRPr lang="en-US"/>
        </a:p>
      </dgm:t>
    </dgm:pt>
    <dgm:pt modelId="{B12894B9-555E-4CC7-829A-CDA7D7D9BE9F}">
      <dgm:prSet/>
      <dgm:spPr/>
      <dgm:t>
        <a:bodyPr/>
        <a:lstStyle/>
        <a:p>
          <a:r>
            <a:rPr lang="tr-TR"/>
            <a:t>Çalışma şartlarının olumsuz etkilerinden onları korumak,</a:t>
          </a:r>
          <a:endParaRPr lang="en-US"/>
        </a:p>
      </dgm:t>
    </dgm:pt>
    <dgm:pt modelId="{3BE4E2A2-50BA-4B88-B6A8-7D080505332B}" type="parTrans" cxnId="{31D78D88-91E2-4FD1-942B-C885960568AF}">
      <dgm:prSet/>
      <dgm:spPr/>
      <dgm:t>
        <a:bodyPr/>
        <a:lstStyle/>
        <a:p>
          <a:endParaRPr lang="en-US"/>
        </a:p>
      </dgm:t>
    </dgm:pt>
    <dgm:pt modelId="{005885B0-F35B-4787-9778-75910CF9C101}" type="sibTrans" cxnId="{31D78D88-91E2-4FD1-942B-C885960568AF}">
      <dgm:prSet/>
      <dgm:spPr/>
      <dgm:t>
        <a:bodyPr/>
        <a:lstStyle/>
        <a:p>
          <a:endParaRPr lang="en-US"/>
        </a:p>
      </dgm:t>
    </dgm:pt>
    <dgm:pt modelId="{AA32AC8B-B001-4457-B499-F457E5377B9E}">
      <dgm:prSet/>
      <dgm:spPr/>
      <dgm:t>
        <a:bodyPr/>
        <a:lstStyle/>
        <a:p>
          <a:r>
            <a:rPr lang="tr-TR"/>
            <a:t>İş kazaları ve meslek hastalıklarının önüne geçmek,</a:t>
          </a:r>
          <a:endParaRPr lang="en-US"/>
        </a:p>
      </dgm:t>
    </dgm:pt>
    <dgm:pt modelId="{DF7F12D3-0CD2-45EC-A58D-DCD03437D503}" type="parTrans" cxnId="{85654DA0-D548-4F8D-9C53-E6F67DEB599C}">
      <dgm:prSet/>
      <dgm:spPr/>
      <dgm:t>
        <a:bodyPr/>
        <a:lstStyle/>
        <a:p>
          <a:endParaRPr lang="en-US"/>
        </a:p>
      </dgm:t>
    </dgm:pt>
    <dgm:pt modelId="{0ABE8EA6-EAA2-4F3A-8B2A-70C7056653C9}" type="sibTrans" cxnId="{85654DA0-D548-4F8D-9C53-E6F67DEB599C}">
      <dgm:prSet/>
      <dgm:spPr/>
      <dgm:t>
        <a:bodyPr/>
        <a:lstStyle/>
        <a:p>
          <a:endParaRPr lang="en-US"/>
        </a:p>
      </dgm:t>
    </dgm:pt>
    <dgm:pt modelId="{8D0BE59D-96B9-4B24-BD5E-A6159A556E32}">
      <dgm:prSet/>
      <dgm:spPr/>
      <dgm:t>
        <a:bodyPr/>
        <a:lstStyle/>
        <a:p>
          <a:r>
            <a:rPr lang="tr-TR"/>
            <a:t>İş ve çalışan arasında mümkün olan en iyi uyumu temin etmek,</a:t>
          </a:r>
          <a:endParaRPr lang="en-US"/>
        </a:p>
      </dgm:t>
    </dgm:pt>
    <dgm:pt modelId="{E570F932-1359-4264-8640-47F145EF1DB6}" type="parTrans" cxnId="{E31D509C-7B4C-490A-960D-DFC3D19F355A}">
      <dgm:prSet/>
      <dgm:spPr/>
      <dgm:t>
        <a:bodyPr/>
        <a:lstStyle/>
        <a:p>
          <a:endParaRPr lang="en-US"/>
        </a:p>
      </dgm:t>
    </dgm:pt>
    <dgm:pt modelId="{11E87B3A-EB94-4C91-8FDB-008A6FE237B4}" type="sibTrans" cxnId="{E31D509C-7B4C-490A-960D-DFC3D19F355A}">
      <dgm:prSet/>
      <dgm:spPr/>
      <dgm:t>
        <a:bodyPr/>
        <a:lstStyle/>
        <a:p>
          <a:endParaRPr lang="en-US"/>
        </a:p>
      </dgm:t>
    </dgm:pt>
    <dgm:pt modelId="{EF7C4CE3-E8F0-46E7-819C-0B8024A2F733}">
      <dgm:prSet/>
      <dgm:spPr/>
      <dgm:t>
        <a:bodyPr/>
        <a:lstStyle/>
        <a:p>
          <a:r>
            <a:rPr lang="tr-TR"/>
            <a:t>İşyerlerindeki rizikoları tamamen ortadan kaldırmak ve oluşabilecek maddi-manevi zararları en alt seviyeye indirmek,</a:t>
          </a:r>
          <a:endParaRPr lang="en-US"/>
        </a:p>
      </dgm:t>
    </dgm:pt>
    <dgm:pt modelId="{9CC9B900-A8B9-44C6-A97D-DB62836FC9A0}" type="parTrans" cxnId="{D69F08E9-3434-4949-AA8F-1E8C4056CBCA}">
      <dgm:prSet/>
      <dgm:spPr/>
      <dgm:t>
        <a:bodyPr/>
        <a:lstStyle/>
        <a:p>
          <a:endParaRPr lang="en-US"/>
        </a:p>
      </dgm:t>
    </dgm:pt>
    <dgm:pt modelId="{7DAD975B-BD21-4FB9-94C6-BE0A01FAF0B0}" type="sibTrans" cxnId="{D69F08E9-3434-4949-AA8F-1E8C4056CBCA}">
      <dgm:prSet/>
      <dgm:spPr/>
      <dgm:t>
        <a:bodyPr/>
        <a:lstStyle/>
        <a:p>
          <a:endParaRPr lang="en-US"/>
        </a:p>
      </dgm:t>
    </dgm:pt>
    <dgm:pt modelId="{00C775CB-E7A1-4C66-B25E-E307D75DE8B8}">
      <dgm:prSet/>
      <dgm:spPr/>
      <dgm:t>
        <a:bodyPr/>
        <a:lstStyle/>
        <a:p>
          <a:r>
            <a:rPr lang="tr-TR"/>
            <a:t>Çalışma verimini artırmak, </a:t>
          </a:r>
          <a:endParaRPr lang="en-US"/>
        </a:p>
      </dgm:t>
    </dgm:pt>
    <dgm:pt modelId="{943D2450-E411-4920-965A-7E1A4F4AA485}" type="parTrans" cxnId="{50F9B66E-B64C-4AA0-9B20-41FFF4296501}">
      <dgm:prSet/>
      <dgm:spPr/>
      <dgm:t>
        <a:bodyPr/>
        <a:lstStyle/>
        <a:p>
          <a:endParaRPr lang="en-US"/>
        </a:p>
      </dgm:t>
    </dgm:pt>
    <dgm:pt modelId="{3B58C344-3B04-4C3E-BD87-D1C17AC7E497}" type="sibTrans" cxnId="{50F9B66E-B64C-4AA0-9B20-41FFF4296501}">
      <dgm:prSet/>
      <dgm:spPr/>
      <dgm:t>
        <a:bodyPr/>
        <a:lstStyle/>
        <a:p>
          <a:endParaRPr lang="en-US"/>
        </a:p>
      </dgm:t>
    </dgm:pt>
    <dgm:pt modelId="{5FB91D27-A82C-4E63-B995-64ED4C56EB27}" type="pres">
      <dgm:prSet presAssocID="{C855797D-64AA-4584-AF71-E7334CD2D95D}" presName="Name0" presStyleCnt="0">
        <dgm:presLayoutVars>
          <dgm:dir/>
          <dgm:resizeHandles val="exact"/>
        </dgm:presLayoutVars>
      </dgm:prSet>
      <dgm:spPr/>
    </dgm:pt>
    <dgm:pt modelId="{64C6B9FA-6A94-4DCC-8791-A4D6DC9D1501}" type="pres">
      <dgm:prSet presAssocID="{557525E8-0C1C-4896-9F58-7F19099CCA5B}" presName="node" presStyleLbl="node1" presStyleIdx="0" presStyleCnt="6">
        <dgm:presLayoutVars>
          <dgm:bulletEnabled val="1"/>
        </dgm:presLayoutVars>
      </dgm:prSet>
      <dgm:spPr/>
    </dgm:pt>
    <dgm:pt modelId="{8713B0BC-3746-4D50-BDC4-FE17CA5A502C}" type="pres">
      <dgm:prSet presAssocID="{2C3DF16C-0308-4EA7-9683-586A9F254082}" presName="sibTrans" presStyleLbl="sibTrans1D1" presStyleIdx="0" presStyleCnt="5"/>
      <dgm:spPr/>
    </dgm:pt>
    <dgm:pt modelId="{D802C979-85A9-44B2-AB78-0020EEE23778}" type="pres">
      <dgm:prSet presAssocID="{2C3DF16C-0308-4EA7-9683-586A9F254082}" presName="connectorText" presStyleLbl="sibTrans1D1" presStyleIdx="0" presStyleCnt="5"/>
      <dgm:spPr/>
    </dgm:pt>
    <dgm:pt modelId="{F6CFDFA0-E327-4085-9DB8-2046DD5C6A89}" type="pres">
      <dgm:prSet presAssocID="{B12894B9-555E-4CC7-829A-CDA7D7D9BE9F}" presName="node" presStyleLbl="node1" presStyleIdx="1" presStyleCnt="6">
        <dgm:presLayoutVars>
          <dgm:bulletEnabled val="1"/>
        </dgm:presLayoutVars>
      </dgm:prSet>
      <dgm:spPr/>
    </dgm:pt>
    <dgm:pt modelId="{02EDF705-CABE-4179-B800-B316C5CEA2EE}" type="pres">
      <dgm:prSet presAssocID="{005885B0-F35B-4787-9778-75910CF9C101}" presName="sibTrans" presStyleLbl="sibTrans1D1" presStyleIdx="1" presStyleCnt="5"/>
      <dgm:spPr/>
    </dgm:pt>
    <dgm:pt modelId="{B90E92BE-B568-45AB-B3A3-7DB4659F39B1}" type="pres">
      <dgm:prSet presAssocID="{005885B0-F35B-4787-9778-75910CF9C101}" presName="connectorText" presStyleLbl="sibTrans1D1" presStyleIdx="1" presStyleCnt="5"/>
      <dgm:spPr/>
    </dgm:pt>
    <dgm:pt modelId="{12733C06-972D-4CFB-B2D7-95136EF3C872}" type="pres">
      <dgm:prSet presAssocID="{AA32AC8B-B001-4457-B499-F457E5377B9E}" presName="node" presStyleLbl="node1" presStyleIdx="2" presStyleCnt="6">
        <dgm:presLayoutVars>
          <dgm:bulletEnabled val="1"/>
        </dgm:presLayoutVars>
      </dgm:prSet>
      <dgm:spPr/>
    </dgm:pt>
    <dgm:pt modelId="{D2346D9A-DA3B-4CB8-BD35-B14B378BA3E8}" type="pres">
      <dgm:prSet presAssocID="{0ABE8EA6-EAA2-4F3A-8B2A-70C7056653C9}" presName="sibTrans" presStyleLbl="sibTrans1D1" presStyleIdx="2" presStyleCnt="5"/>
      <dgm:spPr/>
    </dgm:pt>
    <dgm:pt modelId="{12EFE4D3-6830-45E3-A622-499265F533D8}" type="pres">
      <dgm:prSet presAssocID="{0ABE8EA6-EAA2-4F3A-8B2A-70C7056653C9}" presName="connectorText" presStyleLbl="sibTrans1D1" presStyleIdx="2" presStyleCnt="5"/>
      <dgm:spPr/>
    </dgm:pt>
    <dgm:pt modelId="{6A3B6DA8-F739-4651-AD62-95CA4B2CE566}" type="pres">
      <dgm:prSet presAssocID="{8D0BE59D-96B9-4B24-BD5E-A6159A556E32}" presName="node" presStyleLbl="node1" presStyleIdx="3" presStyleCnt="6">
        <dgm:presLayoutVars>
          <dgm:bulletEnabled val="1"/>
        </dgm:presLayoutVars>
      </dgm:prSet>
      <dgm:spPr/>
    </dgm:pt>
    <dgm:pt modelId="{1828EF47-3A84-4D70-BDB4-66413F950E64}" type="pres">
      <dgm:prSet presAssocID="{11E87B3A-EB94-4C91-8FDB-008A6FE237B4}" presName="sibTrans" presStyleLbl="sibTrans1D1" presStyleIdx="3" presStyleCnt="5"/>
      <dgm:spPr/>
    </dgm:pt>
    <dgm:pt modelId="{E761C3C8-7CF2-4103-B0F9-BB7AC4E8EC29}" type="pres">
      <dgm:prSet presAssocID="{11E87B3A-EB94-4C91-8FDB-008A6FE237B4}" presName="connectorText" presStyleLbl="sibTrans1D1" presStyleIdx="3" presStyleCnt="5"/>
      <dgm:spPr/>
    </dgm:pt>
    <dgm:pt modelId="{A8EAF5D2-CE74-49E1-9E6F-3CF07541D6E8}" type="pres">
      <dgm:prSet presAssocID="{EF7C4CE3-E8F0-46E7-819C-0B8024A2F733}" presName="node" presStyleLbl="node1" presStyleIdx="4" presStyleCnt="6">
        <dgm:presLayoutVars>
          <dgm:bulletEnabled val="1"/>
        </dgm:presLayoutVars>
      </dgm:prSet>
      <dgm:spPr/>
    </dgm:pt>
    <dgm:pt modelId="{58038A90-656C-4828-81B4-39FFE060A507}" type="pres">
      <dgm:prSet presAssocID="{7DAD975B-BD21-4FB9-94C6-BE0A01FAF0B0}" presName="sibTrans" presStyleLbl="sibTrans1D1" presStyleIdx="4" presStyleCnt="5"/>
      <dgm:spPr/>
    </dgm:pt>
    <dgm:pt modelId="{4DCA0840-CF87-4177-A578-8BCCAFFEBC11}" type="pres">
      <dgm:prSet presAssocID="{7DAD975B-BD21-4FB9-94C6-BE0A01FAF0B0}" presName="connectorText" presStyleLbl="sibTrans1D1" presStyleIdx="4" presStyleCnt="5"/>
      <dgm:spPr/>
    </dgm:pt>
    <dgm:pt modelId="{EC88B2C3-76E7-4540-9F51-464E5044E16F}" type="pres">
      <dgm:prSet presAssocID="{00C775CB-E7A1-4C66-B25E-E307D75DE8B8}" presName="node" presStyleLbl="node1" presStyleIdx="5" presStyleCnt="6">
        <dgm:presLayoutVars>
          <dgm:bulletEnabled val="1"/>
        </dgm:presLayoutVars>
      </dgm:prSet>
      <dgm:spPr/>
    </dgm:pt>
  </dgm:ptLst>
  <dgm:cxnLst>
    <dgm:cxn modelId="{1FAD3A00-F6E9-4693-A9FE-CB3B0B2654E4}" type="presOf" srcId="{EF7C4CE3-E8F0-46E7-819C-0B8024A2F733}" destId="{A8EAF5D2-CE74-49E1-9E6F-3CF07541D6E8}" srcOrd="0" destOrd="0" presId="urn:microsoft.com/office/officeart/2016/7/layout/RepeatingBendingProcessNew"/>
    <dgm:cxn modelId="{FE47C916-641F-4F08-BC0A-9A175D31FE4C}" type="presOf" srcId="{0ABE8EA6-EAA2-4F3A-8B2A-70C7056653C9}" destId="{D2346D9A-DA3B-4CB8-BD35-B14B378BA3E8}" srcOrd="0" destOrd="0" presId="urn:microsoft.com/office/officeart/2016/7/layout/RepeatingBendingProcessNew"/>
    <dgm:cxn modelId="{BFBC3A3D-80A2-4240-BB08-BA1EC3D2471A}" type="presOf" srcId="{557525E8-0C1C-4896-9F58-7F19099CCA5B}" destId="{64C6B9FA-6A94-4DCC-8791-A4D6DC9D1501}" srcOrd="0" destOrd="0" presId="urn:microsoft.com/office/officeart/2016/7/layout/RepeatingBendingProcessNew"/>
    <dgm:cxn modelId="{5955D742-1EB9-4F3C-A038-CE1D73D6AE5E}" type="presOf" srcId="{AA32AC8B-B001-4457-B499-F457E5377B9E}" destId="{12733C06-972D-4CFB-B2D7-95136EF3C872}" srcOrd="0" destOrd="0" presId="urn:microsoft.com/office/officeart/2016/7/layout/RepeatingBendingProcessNew"/>
    <dgm:cxn modelId="{049A6D43-6560-48D5-9A00-DE8280A362DF}" type="presOf" srcId="{8D0BE59D-96B9-4B24-BD5E-A6159A556E32}" destId="{6A3B6DA8-F739-4651-AD62-95CA4B2CE566}" srcOrd="0" destOrd="0" presId="urn:microsoft.com/office/officeart/2016/7/layout/RepeatingBendingProcessNew"/>
    <dgm:cxn modelId="{50F9B66E-B64C-4AA0-9B20-41FFF4296501}" srcId="{C855797D-64AA-4584-AF71-E7334CD2D95D}" destId="{00C775CB-E7A1-4C66-B25E-E307D75DE8B8}" srcOrd="5" destOrd="0" parTransId="{943D2450-E411-4920-965A-7E1A4F4AA485}" sibTransId="{3B58C344-3B04-4C3E-BD87-D1C17AC7E497}"/>
    <dgm:cxn modelId="{FFC2C36F-5D98-41A8-8AE3-38C6E2F4E556}" type="presOf" srcId="{7DAD975B-BD21-4FB9-94C6-BE0A01FAF0B0}" destId="{58038A90-656C-4828-81B4-39FFE060A507}" srcOrd="0" destOrd="0" presId="urn:microsoft.com/office/officeart/2016/7/layout/RepeatingBendingProcessNew"/>
    <dgm:cxn modelId="{78E7E673-427F-4881-95D6-D964DC920310}" type="presOf" srcId="{7DAD975B-BD21-4FB9-94C6-BE0A01FAF0B0}" destId="{4DCA0840-CF87-4177-A578-8BCCAFFEBC11}" srcOrd="1" destOrd="0" presId="urn:microsoft.com/office/officeart/2016/7/layout/RepeatingBendingProcessNew"/>
    <dgm:cxn modelId="{49DBE256-751E-476D-8955-D77C18D4886D}" type="presOf" srcId="{2C3DF16C-0308-4EA7-9683-586A9F254082}" destId="{D802C979-85A9-44B2-AB78-0020EEE23778}" srcOrd="1" destOrd="0" presId="urn:microsoft.com/office/officeart/2016/7/layout/RepeatingBendingProcessNew"/>
    <dgm:cxn modelId="{31D78D88-91E2-4FD1-942B-C885960568AF}" srcId="{C855797D-64AA-4584-AF71-E7334CD2D95D}" destId="{B12894B9-555E-4CC7-829A-CDA7D7D9BE9F}" srcOrd="1" destOrd="0" parTransId="{3BE4E2A2-50BA-4B88-B6A8-7D080505332B}" sibTransId="{005885B0-F35B-4787-9778-75910CF9C101}"/>
    <dgm:cxn modelId="{126A9B98-8350-4F4C-95AE-B3E01D66F9A8}" type="presOf" srcId="{B12894B9-555E-4CC7-829A-CDA7D7D9BE9F}" destId="{F6CFDFA0-E327-4085-9DB8-2046DD5C6A89}" srcOrd="0" destOrd="0" presId="urn:microsoft.com/office/officeart/2016/7/layout/RepeatingBendingProcessNew"/>
    <dgm:cxn modelId="{E31D509C-7B4C-490A-960D-DFC3D19F355A}" srcId="{C855797D-64AA-4584-AF71-E7334CD2D95D}" destId="{8D0BE59D-96B9-4B24-BD5E-A6159A556E32}" srcOrd="3" destOrd="0" parTransId="{E570F932-1359-4264-8640-47F145EF1DB6}" sibTransId="{11E87B3A-EB94-4C91-8FDB-008A6FE237B4}"/>
    <dgm:cxn modelId="{85654DA0-D548-4F8D-9C53-E6F67DEB599C}" srcId="{C855797D-64AA-4584-AF71-E7334CD2D95D}" destId="{AA32AC8B-B001-4457-B499-F457E5377B9E}" srcOrd="2" destOrd="0" parTransId="{DF7F12D3-0CD2-45EC-A58D-DCD03437D503}" sibTransId="{0ABE8EA6-EAA2-4F3A-8B2A-70C7056653C9}"/>
    <dgm:cxn modelId="{C487FAA0-9339-422B-BC7B-A7F9CCB1BDF1}" type="presOf" srcId="{C855797D-64AA-4584-AF71-E7334CD2D95D}" destId="{5FB91D27-A82C-4E63-B995-64ED4C56EB27}" srcOrd="0" destOrd="0" presId="urn:microsoft.com/office/officeart/2016/7/layout/RepeatingBendingProcessNew"/>
    <dgm:cxn modelId="{0DD14FA4-7CB9-47A9-86CE-F1FE6E9EC803}" type="presOf" srcId="{11E87B3A-EB94-4C91-8FDB-008A6FE237B4}" destId="{E761C3C8-7CF2-4103-B0F9-BB7AC4E8EC29}" srcOrd="1" destOrd="0" presId="urn:microsoft.com/office/officeart/2016/7/layout/RepeatingBendingProcessNew"/>
    <dgm:cxn modelId="{29DDB6AC-80C4-440C-8B4C-C5A951BAA9D3}" type="presOf" srcId="{0ABE8EA6-EAA2-4F3A-8B2A-70C7056653C9}" destId="{12EFE4D3-6830-45E3-A622-499265F533D8}" srcOrd="1" destOrd="0" presId="urn:microsoft.com/office/officeart/2016/7/layout/RepeatingBendingProcessNew"/>
    <dgm:cxn modelId="{B768F4D1-0B5B-44B6-AD83-A9933E899FDC}" type="presOf" srcId="{2C3DF16C-0308-4EA7-9683-586A9F254082}" destId="{8713B0BC-3746-4D50-BDC4-FE17CA5A502C}" srcOrd="0" destOrd="0" presId="urn:microsoft.com/office/officeart/2016/7/layout/RepeatingBendingProcessNew"/>
    <dgm:cxn modelId="{6019F7DC-3D31-41C6-A8AC-63D36E18AD65}" type="presOf" srcId="{005885B0-F35B-4787-9778-75910CF9C101}" destId="{02EDF705-CABE-4179-B800-B316C5CEA2EE}" srcOrd="0" destOrd="0" presId="urn:microsoft.com/office/officeart/2016/7/layout/RepeatingBendingProcessNew"/>
    <dgm:cxn modelId="{6F01EAE1-4F51-4406-822B-349C4444DFD8}" type="presOf" srcId="{11E87B3A-EB94-4C91-8FDB-008A6FE237B4}" destId="{1828EF47-3A84-4D70-BDB4-66413F950E64}" srcOrd="0" destOrd="0" presId="urn:microsoft.com/office/officeart/2016/7/layout/RepeatingBendingProcessNew"/>
    <dgm:cxn modelId="{D69F08E9-3434-4949-AA8F-1E8C4056CBCA}" srcId="{C855797D-64AA-4584-AF71-E7334CD2D95D}" destId="{EF7C4CE3-E8F0-46E7-819C-0B8024A2F733}" srcOrd="4" destOrd="0" parTransId="{9CC9B900-A8B9-44C6-A97D-DB62836FC9A0}" sibTransId="{7DAD975B-BD21-4FB9-94C6-BE0A01FAF0B0}"/>
    <dgm:cxn modelId="{4F83ADEF-9CE3-4805-8C99-C3D1E1DD80BB}" type="presOf" srcId="{00C775CB-E7A1-4C66-B25E-E307D75DE8B8}" destId="{EC88B2C3-76E7-4540-9F51-464E5044E16F}" srcOrd="0" destOrd="0" presId="urn:microsoft.com/office/officeart/2016/7/layout/RepeatingBendingProcessNew"/>
    <dgm:cxn modelId="{BB7D74F1-86E3-4BEA-91BB-47AC8BB4A905}" srcId="{C855797D-64AA-4584-AF71-E7334CD2D95D}" destId="{557525E8-0C1C-4896-9F58-7F19099CCA5B}" srcOrd="0" destOrd="0" parTransId="{7792E584-EB23-4918-91B0-7D2847B11988}" sibTransId="{2C3DF16C-0308-4EA7-9683-586A9F254082}"/>
    <dgm:cxn modelId="{B298BFFE-5918-43B4-98DB-2F505603ACC1}" type="presOf" srcId="{005885B0-F35B-4787-9778-75910CF9C101}" destId="{B90E92BE-B568-45AB-B3A3-7DB4659F39B1}" srcOrd="1" destOrd="0" presId="urn:microsoft.com/office/officeart/2016/7/layout/RepeatingBendingProcessNew"/>
    <dgm:cxn modelId="{3625B0C3-D67D-45C5-870D-D331985DA3B4}" type="presParOf" srcId="{5FB91D27-A82C-4E63-B995-64ED4C56EB27}" destId="{64C6B9FA-6A94-4DCC-8791-A4D6DC9D1501}" srcOrd="0" destOrd="0" presId="urn:microsoft.com/office/officeart/2016/7/layout/RepeatingBendingProcessNew"/>
    <dgm:cxn modelId="{EE00CCED-24F0-4AB9-B664-97BB9EDD5566}" type="presParOf" srcId="{5FB91D27-A82C-4E63-B995-64ED4C56EB27}" destId="{8713B0BC-3746-4D50-BDC4-FE17CA5A502C}" srcOrd="1" destOrd="0" presId="urn:microsoft.com/office/officeart/2016/7/layout/RepeatingBendingProcessNew"/>
    <dgm:cxn modelId="{6FCCF42B-39EB-4D01-A17B-D39306C6F1EB}" type="presParOf" srcId="{8713B0BC-3746-4D50-BDC4-FE17CA5A502C}" destId="{D802C979-85A9-44B2-AB78-0020EEE23778}" srcOrd="0" destOrd="0" presId="urn:microsoft.com/office/officeart/2016/7/layout/RepeatingBendingProcessNew"/>
    <dgm:cxn modelId="{F43AE2D1-9FF4-4583-9B8A-4F581CD18234}" type="presParOf" srcId="{5FB91D27-A82C-4E63-B995-64ED4C56EB27}" destId="{F6CFDFA0-E327-4085-9DB8-2046DD5C6A89}" srcOrd="2" destOrd="0" presId="urn:microsoft.com/office/officeart/2016/7/layout/RepeatingBendingProcessNew"/>
    <dgm:cxn modelId="{080A735D-50D8-4B56-ABCF-C36BF1CFEAE2}" type="presParOf" srcId="{5FB91D27-A82C-4E63-B995-64ED4C56EB27}" destId="{02EDF705-CABE-4179-B800-B316C5CEA2EE}" srcOrd="3" destOrd="0" presId="urn:microsoft.com/office/officeart/2016/7/layout/RepeatingBendingProcessNew"/>
    <dgm:cxn modelId="{8C8CFACD-E29F-4BF7-9415-9916EA977C6F}" type="presParOf" srcId="{02EDF705-CABE-4179-B800-B316C5CEA2EE}" destId="{B90E92BE-B568-45AB-B3A3-7DB4659F39B1}" srcOrd="0" destOrd="0" presId="urn:microsoft.com/office/officeart/2016/7/layout/RepeatingBendingProcessNew"/>
    <dgm:cxn modelId="{1AE9B962-CCBC-4EFC-8581-9A0BE35EE082}" type="presParOf" srcId="{5FB91D27-A82C-4E63-B995-64ED4C56EB27}" destId="{12733C06-972D-4CFB-B2D7-95136EF3C872}" srcOrd="4" destOrd="0" presId="urn:microsoft.com/office/officeart/2016/7/layout/RepeatingBendingProcessNew"/>
    <dgm:cxn modelId="{976258F1-C915-4D02-ADFB-C19D6E25F9EE}" type="presParOf" srcId="{5FB91D27-A82C-4E63-B995-64ED4C56EB27}" destId="{D2346D9A-DA3B-4CB8-BD35-B14B378BA3E8}" srcOrd="5" destOrd="0" presId="urn:microsoft.com/office/officeart/2016/7/layout/RepeatingBendingProcessNew"/>
    <dgm:cxn modelId="{CA8CA9D3-1806-48FD-9366-B3ACBA3A1773}" type="presParOf" srcId="{D2346D9A-DA3B-4CB8-BD35-B14B378BA3E8}" destId="{12EFE4D3-6830-45E3-A622-499265F533D8}" srcOrd="0" destOrd="0" presId="urn:microsoft.com/office/officeart/2016/7/layout/RepeatingBendingProcessNew"/>
    <dgm:cxn modelId="{8BCF874F-DDF3-45A5-B729-F1D5180E6D4A}" type="presParOf" srcId="{5FB91D27-A82C-4E63-B995-64ED4C56EB27}" destId="{6A3B6DA8-F739-4651-AD62-95CA4B2CE566}" srcOrd="6" destOrd="0" presId="urn:microsoft.com/office/officeart/2016/7/layout/RepeatingBendingProcessNew"/>
    <dgm:cxn modelId="{199E9E6B-F1FC-4F70-9A46-82B36D5AF719}" type="presParOf" srcId="{5FB91D27-A82C-4E63-B995-64ED4C56EB27}" destId="{1828EF47-3A84-4D70-BDB4-66413F950E64}" srcOrd="7" destOrd="0" presId="urn:microsoft.com/office/officeart/2016/7/layout/RepeatingBendingProcessNew"/>
    <dgm:cxn modelId="{A369E3BB-9320-40A0-8FE4-77732DC86D77}" type="presParOf" srcId="{1828EF47-3A84-4D70-BDB4-66413F950E64}" destId="{E761C3C8-7CF2-4103-B0F9-BB7AC4E8EC29}" srcOrd="0" destOrd="0" presId="urn:microsoft.com/office/officeart/2016/7/layout/RepeatingBendingProcessNew"/>
    <dgm:cxn modelId="{B71694DD-63E3-4E51-8231-344E88F939F0}" type="presParOf" srcId="{5FB91D27-A82C-4E63-B995-64ED4C56EB27}" destId="{A8EAF5D2-CE74-49E1-9E6F-3CF07541D6E8}" srcOrd="8" destOrd="0" presId="urn:microsoft.com/office/officeart/2016/7/layout/RepeatingBendingProcessNew"/>
    <dgm:cxn modelId="{BD5D943D-AD51-43BA-92E9-FEC942FDD89A}" type="presParOf" srcId="{5FB91D27-A82C-4E63-B995-64ED4C56EB27}" destId="{58038A90-656C-4828-81B4-39FFE060A507}" srcOrd="9" destOrd="0" presId="urn:microsoft.com/office/officeart/2016/7/layout/RepeatingBendingProcessNew"/>
    <dgm:cxn modelId="{E9A8EC5B-07A2-4AA3-9E9F-DE13E36E700B}" type="presParOf" srcId="{58038A90-656C-4828-81B4-39FFE060A507}" destId="{4DCA0840-CF87-4177-A578-8BCCAFFEBC11}" srcOrd="0" destOrd="0" presId="urn:microsoft.com/office/officeart/2016/7/layout/RepeatingBendingProcessNew"/>
    <dgm:cxn modelId="{6C38EE63-122B-4B16-AABD-7740F70642DE}" type="presParOf" srcId="{5FB91D27-A82C-4E63-B995-64ED4C56EB27}" destId="{EC88B2C3-76E7-4540-9F51-464E5044E16F}"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786B79-C57E-4D8F-AF05-A95F4B9F0F3E}"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5FD94485-F7EE-4648-8DCA-CAE6CD0CF272}">
      <dgm:prSet/>
      <dgm:spPr/>
      <dgm:t>
        <a:bodyPr/>
        <a:lstStyle/>
        <a:p>
          <a:r>
            <a:rPr lang="tr-TR"/>
            <a:t>Uluslararası Çalışma Örgütü'ne (ILO) göre, her yıl yaklaşık </a:t>
          </a:r>
          <a:r>
            <a:rPr lang="tr-TR" b="1"/>
            <a:t>2,78 milyon çalışan</a:t>
          </a:r>
          <a:r>
            <a:rPr lang="tr-TR"/>
            <a:t> işle ilgili kazalar veya meslek hastalıkları nedeniyle hayatını kaybetmektedir. </a:t>
          </a:r>
          <a:endParaRPr lang="en-US"/>
        </a:p>
      </dgm:t>
    </dgm:pt>
    <dgm:pt modelId="{5F65D4B5-C1AA-46B8-8A5F-CB6641892BA8}" type="parTrans" cxnId="{A4B6D6BC-1B3F-4B9A-992C-A456D0EEF6F3}">
      <dgm:prSet/>
      <dgm:spPr/>
      <dgm:t>
        <a:bodyPr/>
        <a:lstStyle/>
        <a:p>
          <a:endParaRPr lang="en-US"/>
        </a:p>
      </dgm:t>
    </dgm:pt>
    <dgm:pt modelId="{0FBEE071-3633-4F99-9530-65527AE52029}" type="sibTrans" cxnId="{A4B6D6BC-1B3F-4B9A-992C-A456D0EEF6F3}">
      <dgm:prSet phldrT="1" phldr="0"/>
      <dgm:spPr/>
      <dgm:t>
        <a:bodyPr/>
        <a:lstStyle/>
        <a:p>
          <a:r>
            <a:rPr lang="en-US"/>
            <a:t>1</a:t>
          </a:r>
        </a:p>
      </dgm:t>
    </dgm:pt>
    <dgm:pt modelId="{3158B675-57AB-43E8-8931-95A5F6AA0CC8}">
      <dgm:prSet/>
      <dgm:spPr/>
      <dgm:t>
        <a:bodyPr/>
        <a:lstStyle/>
        <a:p>
          <a:r>
            <a:rPr lang="tr-TR"/>
            <a:t>Bu ölümlerin </a:t>
          </a:r>
          <a:r>
            <a:rPr lang="tr-TR" b="1"/>
            <a:t>2,4 milyonu </a:t>
          </a:r>
          <a:r>
            <a:rPr lang="tr-TR"/>
            <a:t>meslek hastalıklarından, yaklaşık </a:t>
          </a:r>
          <a:r>
            <a:rPr lang="tr-TR" b="1"/>
            <a:t>380.000'</a:t>
          </a:r>
          <a:r>
            <a:rPr lang="tr-TR"/>
            <a:t>i ise işyeri kazalarından kaynaklanmaktadır. Ayrıca, yılda yaklaşık </a:t>
          </a:r>
          <a:r>
            <a:rPr lang="tr-TR" b="1"/>
            <a:t>374 milyon </a:t>
          </a:r>
          <a:r>
            <a:rPr lang="tr-TR"/>
            <a:t>ölümcül olmayan işle ilgili yaralanma ve hastalık meydana gelmekte ve bu da önemli ölçüde işe devamsızlığa neden olmaktadır.</a:t>
          </a:r>
          <a:endParaRPr lang="en-US"/>
        </a:p>
      </dgm:t>
    </dgm:pt>
    <dgm:pt modelId="{EA4B8A48-3628-4746-B1FD-54347B1E2F6C}" type="parTrans" cxnId="{DB8E9A21-4EB8-424D-8D3B-34E10026B5D1}">
      <dgm:prSet/>
      <dgm:spPr/>
      <dgm:t>
        <a:bodyPr/>
        <a:lstStyle/>
        <a:p>
          <a:endParaRPr lang="en-US"/>
        </a:p>
      </dgm:t>
    </dgm:pt>
    <dgm:pt modelId="{9A464125-F80C-4A1D-BAC1-AFA69D054BBF}" type="sibTrans" cxnId="{DB8E9A21-4EB8-424D-8D3B-34E10026B5D1}">
      <dgm:prSet phldrT="2" phldr="0"/>
      <dgm:spPr/>
      <dgm:t>
        <a:bodyPr/>
        <a:lstStyle/>
        <a:p>
          <a:r>
            <a:rPr lang="en-US"/>
            <a:t>2</a:t>
          </a:r>
        </a:p>
      </dgm:t>
    </dgm:pt>
    <dgm:pt modelId="{C5F0D3C8-33C4-4DAB-AAEE-1A0F8596BD47}">
      <dgm:prSet/>
      <dgm:spPr/>
      <dgm:t>
        <a:bodyPr/>
        <a:lstStyle/>
        <a:p>
          <a:r>
            <a:rPr lang="tr-TR"/>
            <a:t>İş kazaları ve meslek hastalıklarının ekonomik etkisi de büyüktür. ILO, kayıp çalışma süresi, tedavi ve tazminatların küresel ekonomiye maliyetinin dünya Gayri Safi Yurtiçi Hasılasının (GSYH) yaklaşık %4'üne ulaşabileceğini tahmin etmektedir.</a:t>
          </a:r>
          <a:endParaRPr lang="en-US"/>
        </a:p>
      </dgm:t>
    </dgm:pt>
    <dgm:pt modelId="{9AC977C5-55D7-4A1C-8BBE-625923830763}" type="parTrans" cxnId="{73F6B369-D590-4191-8CEA-1FB3D059CD09}">
      <dgm:prSet/>
      <dgm:spPr/>
      <dgm:t>
        <a:bodyPr/>
        <a:lstStyle/>
        <a:p>
          <a:endParaRPr lang="en-US"/>
        </a:p>
      </dgm:t>
    </dgm:pt>
    <dgm:pt modelId="{26016340-DE99-4E21-8C51-7E21816D0516}" type="sibTrans" cxnId="{73F6B369-D590-4191-8CEA-1FB3D059CD09}">
      <dgm:prSet phldrT="3" phldr="0"/>
      <dgm:spPr/>
      <dgm:t>
        <a:bodyPr/>
        <a:lstStyle/>
        <a:p>
          <a:r>
            <a:rPr lang="en-US"/>
            <a:t>3</a:t>
          </a:r>
        </a:p>
      </dgm:t>
    </dgm:pt>
    <dgm:pt modelId="{063897E7-BB88-4508-B989-E44605A4AF9C}" type="pres">
      <dgm:prSet presAssocID="{DD786B79-C57E-4D8F-AF05-A95F4B9F0F3E}" presName="Name0" presStyleCnt="0">
        <dgm:presLayoutVars>
          <dgm:animLvl val="lvl"/>
          <dgm:resizeHandles val="exact"/>
        </dgm:presLayoutVars>
      </dgm:prSet>
      <dgm:spPr/>
    </dgm:pt>
    <dgm:pt modelId="{5742931B-9518-4243-8951-2BC16BD6E86C}" type="pres">
      <dgm:prSet presAssocID="{5FD94485-F7EE-4648-8DCA-CAE6CD0CF272}" presName="compositeNode" presStyleCnt="0">
        <dgm:presLayoutVars>
          <dgm:bulletEnabled val="1"/>
        </dgm:presLayoutVars>
      </dgm:prSet>
      <dgm:spPr/>
    </dgm:pt>
    <dgm:pt modelId="{E3B77736-7011-4207-9D76-9E8BFB63690F}" type="pres">
      <dgm:prSet presAssocID="{5FD94485-F7EE-4648-8DCA-CAE6CD0CF272}" presName="bgRect" presStyleLbl="bgAccFollowNode1" presStyleIdx="0" presStyleCnt="3"/>
      <dgm:spPr/>
    </dgm:pt>
    <dgm:pt modelId="{FC709132-F1AE-4890-8A06-FAD8AE34C926}" type="pres">
      <dgm:prSet presAssocID="{0FBEE071-3633-4F99-9530-65527AE52029}" presName="sibTransNodeCircle" presStyleLbl="alignNode1" presStyleIdx="0" presStyleCnt="6">
        <dgm:presLayoutVars>
          <dgm:chMax val="0"/>
          <dgm:bulletEnabled/>
        </dgm:presLayoutVars>
      </dgm:prSet>
      <dgm:spPr/>
    </dgm:pt>
    <dgm:pt modelId="{4D69E876-AA47-4102-85E4-B55F5067EF99}" type="pres">
      <dgm:prSet presAssocID="{5FD94485-F7EE-4648-8DCA-CAE6CD0CF272}" presName="bottomLine" presStyleLbl="alignNode1" presStyleIdx="1" presStyleCnt="6">
        <dgm:presLayoutVars/>
      </dgm:prSet>
      <dgm:spPr/>
    </dgm:pt>
    <dgm:pt modelId="{B8A755CE-E2F4-49FD-B862-CA9F2B9D1303}" type="pres">
      <dgm:prSet presAssocID="{5FD94485-F7EE-4648-8DCA-CAE6CD0CF272}" presName="nodeText" presStyleLbl="bgAccFollowNode1" presStyleIdx="0" presStyleCnt="3">
        <dgm:presLayoutVars>
          <dgm:bulletEnabled val="1"/>
        </dgm:presLayoutVars>
      </dgm:prSet>
      <dgm:spPr/>
    </dgm:pt>
    <dgm:pt modelId="{70BE22C1-81CE-4E14-A2E8-C205A9CCC17B}" type="pres">
      <dgm:prSet presAssocID="{0FBEE071-3633-4F99-9530-65527AE52029}" presName="sibTrans" presStyleCnt="0"/>
      <dgm:spPr/>
    </dgm:pt>
    <dgm:pt modelId="{D05F5F21-5BAD-42ED-B533-72DD1BB32585}" type="pres">
      <dgm:prSet presAssocID="{3158B675-57AB-43E8-8931-95A5F6AA0CC8}" presName="compositeNode" presStyleCnt="0">
        <dgm:presLayoutVars>
          <dgm:bulletEnabled val="1"/>
        </dgm:presLayoutVars>
      </dgm:prSet>
      <dgm:spPr/>
    </dgm:pt>
    <dgm:pt modelId="{C9B8BE23-3C14-476F-BEB8-748E90C36848}" type="pres">
      <dgm:prSet presAssocID="{3158B675-57AB-43E8-8931-95A5F6AA0CC8}" presName="bgRect" presStyleLbl="bgAccFollowNode1" presStyleIdx="1" presStyleCnt="3"/>
      <dgm:spPr/>
    </dgm:pt>
    <dgm:pt modelId="{83D65CAF-A154-4EF9-8952-25AE375055BE}" type="pres">
      <dgm:prSet presAssocID="{9A464125-F80C-4A1D-BAC1-AFA69D054BBF}" presName="sibTransNodeCircle" presStyleLbl="alignNode1" presStyleIdx="2" presStyleCnt="6">
        <dgm:presLayoutVars>
          <dgm:chMax val="0"/>
          <dgm:bulletEnabled/>
        </dgm:presLayoutVars>
      </dgm:prSet>
      <dgm:spPr/>
    </dgm:pt>
    <dgm:pt modelId="{FF45733C-B50B-47F4-978E-6D47F3A01A8D}" type="pres">
      <dgm:prSet presAssocID="{3158B675-57AB-43E8-8931-95A5F6AA0CC8}" presName="bottomLine" presStyleLbl="alignNode1" presStyleIdx="3" presStyleCnt="6">
        <dgm:presLayoutVars/>
      </dgm:prSet>
      <dgm:spPr/>
    </dgm:pt>
    <dgm:pt modelId="{7322FDA8-5978-4A81-89BA-3C1BD650D510}" type="pres">
      <dgm:prSet presAssocID="{3158B675-57AB-43E8-8931-95A5F6AA0CC8}" presName="nodeText" presStyleLbl="bgAccFollowNode1" presStyleIdx="1" presStyleCnt="3">
        <dgm:presLayoutVars>
          <dgm:bulletEnabled val="1"/>
        </dgm:presLayoutVars>
      </dgm:prSet>
      <dgm:spPr/>
    </dgm:pt>
    <dgm:pt modelId="{DDF3124C-34FD-45B2-AFB4-8ADBE90956A5}" type="pres">
      <dgm:prSet presAssocID="{9A464125-F80C-4A1D-BAC1-AFA69D054BBF}" presName="sibTrans" presStyleCnt="0"/>
      <dgm:spPr/>
    </dgm:pt>
    <dgm:pt modelId="{729F50B9-3EBE-43FC-B813-F3CFFE23888E}" type="pres">
      <dgm:prSet presAssocID="{C5F0D3C8-33C4-4DAB-AAEE-1A0F8596BD47}" presName="compositeNode" presStyleCnt="0">
        <dgm:presLayoutVars>
          <dgm:bulletEnabled val="1"/>
        </dgm:presLayoutVars>
      </dgm:prSet>
      <dgm:spPr/>
    </dgm:pt>
    <dgm:pt modelId="{8558E6F3-AFC7-4569-BFFA-497C7A7C21D1}" type="pres">
      <dgm:prSet presAssocID="{C5F0D3C8-33C4-4DAB-AAEE-1A0F8596BD47}" presName="bgRect" presStyleLbl="bgAccFollowNode1" presStyleIdx="2" presStyleCnt="3"/>
      <dgm:spPr/>
    </dgm:pt>
    <dgm:pt modelId="{E86459B0-BD4F-4C04-88F9-D70B71241569}" type="pres">
      <dgm:prSet presAssocID="{26016340-DE99-4E21-8C51-7E21816D0516}" presName="sibTransNodeCircle" presStyleLbl="alignNode1" presStyleIdx="4" presStyleCnt="6">
        <dgm:presLayoutVars>
          <dgm:chMax val="0"/>
          <dgm:bulletEnabled/>
        </dgm:presLayoutVars>
      </dgm:prSet>
      <dgm:spPr/>
    </dgm:pt>
    <dgm:pt modelId="{4D6928AA-2D00-4237-85B1-F5412D0BCC24}" type="pres">
      <dgm:prSet presAssocID="{C5F0D3C8-33C4-4DAB-AAEE-1A0F8596BD47}" presName="bottomLine" presStyleLbl="alignNode1" presStyleIdx="5" presStyleCnt="6">
        <dgm:presLayoutVars/>
      </dgm:prSet>
      <dgm:spPr/>
    </dgm:pt>
    <dgm:pt modelId="{645D594C-4B9F-43B8-AF5D-88BE906811AF}" type="pres">
      <dgm:prSet presAssocID="{C5F0D3C8-33C4-4DAB-AAEE-1A0F8596BD47}" presName="nodeText" presStyleLbl="bgAccFollowNode1" presStyleIdx="2" presStyleCnt="3">
        <dgm:presLayoutVars>
          <dgm:bulletEnabled val="1"/>
        </dgm:presLayoutVars>
      </dgm:prSet>
      <dgm:spPr/>
    </dgm:pt>
  </dgm:ptLst>
  <dgm:cxnLst>
    <dgm:cxn modelId="{DB8E9A21-4EB8-424D-8D3B-34E10026B5D1}" srcId="{DD786B79-C57E-4D8F-AF05-A95F4B9F0F3E}" destId="{3158B675-57AB-43E8-8931-95A5F6AA0CC8}" srcOrd="1" destOrd="0" parTransId="{EA4B8A48-3628-4746-B1FD-54347B1E2F6C}" sibTransId="{9A464125-F80C-4A1D-BAC1-AFA69D054BBF}"/>
    <dgm:cxn modelId="{486AFC35-6894-4EDB-A584-607F4243805B}" type="presOf" srcId="{C5F0D3C8-33C4-4DAB-AAEE-1A0F8596BD47}" destId="{645D594C-4B9F-43B8-AF5D-88BE906811AF}" srcOrd="1" destOrd="0" presId="urn:microsoft.com/office/officeart/2016/7/layout/BasicLinearProcessNumbered"/>
    <dgm:cxn modelId="{2530763F-AECE-413A-BA82-6C52D7150BF2}" type="presOf" srcId="{5FD94485-F7EE-4648-8DCA-CAE6CD0CF272}" destId="{B8A755CE-E2F4-49FD-B862-CA9F2B9D1303}" srcOrd="1" destOrd="0" presId="urn:microsoft.com/office/officeart/2016/7/layout/BasicLinearProcessNumbered"/>
    <dgm:cxn modelId="{5FF17E49-C77A-476C-B75D-212EE13B4206}" type="presOf" srcId="{0FBEE071-3633-4F99-9530-65527AE52029}" destId="{FC709132-F1AE-4890-8A06-FAD8AE34C926}" srcOrd="0" destOrd="0" presId="urn:microsoft.com/office/officeart/2016/7/layout/BasicLinearProcessNumbered"/>
    <dgm:cxn modelId="{73F6B369-D590-4191-8CEA-1FB3D059CD09}" srcId="{DD786B79-C57E-4D8F-AF05-A95F4B9F0F3E}" destId="{C5F0D3C8-33C4-4DAB-AAEE-1A0F8596BD47}" srcOrd="2" destOrd="0" parTransId="{9AC977C5-55D7-4A1C-8BBE-625923830763}" sibTransId="{26016340-DE99-4E21-8C51-7E21816D0516}"/>
    <dgm:cxn modelId="{8F15DD70-B7AC-4657-8283-2B8C06B14DF6}" type="presOf" srcId="{9A464125-F80C-4A1D-BAC1-AFA69D054BBF}" destId="{83D65CAF-A154-4EF9-8952-25AE375055BE}" srcOrd="0" destOrd="0" presId="urn:microsoft.com/office/officeart/2016/7/layout/BasicLinearProcessNumbered"/>
    <dgm:cxn modelId="{3A9C1D92-FDEE-4DFD-9F76-8C214BFE1818}" type="presOf" srcId="{5FD94485-F7EE-4648-8DCA-CAE6CD0CF272}" destId="{E3B77736-7011-4207-9D76-9E8BFB63690F}" srcOrd="0" destOrd="0" presId="urn:microsoft.com/office/officeart/2016/7/layout/BasicLinearProcessNumbered"/>
    <dgm:cxn modelId="{42401099-AB3E-4039-BED4-04409DDBBD5B}" type="presOf" srcId="{DD786B79-C57E-4D8F-AF05-A95F4B9F0F3E}" destId="{063897E7-BB88-4508-B989-E44605A4AF9C}" srcOrd="0" destOrd="0" presId="urn:microsoft.com/office/officeart/2016/7/layout/BasicLinearProcessNumbered"/>
    <dgm:cxn modelId="{7A9A45A7-8DF1-4A3F-9CFC-79C02D29C0A8}" type="presOf" srcId="{3158B675-57AB-43E8-8931-95A5F6AA0CC8}" destId="{7322FDA8-5978-4A81-89BA-3C1BD650D510}" srcOrd="1" destOrd="0" presId="urn:microsoft.com/office/officeart/2016/7/layout/BasicLinearProcessNumbered"/>
    <dgm:cxn modelId="{A4B6D6BC-1B3F-4B9A-992C-A456D0EEF6F3}" srcId="{DD786B79-C57E-4D8F-AF05-A95F4B9F0F3E}" destId="{5FD94485-F7EE-4648-8DCA-CAE6CD0CF272}" srcOrd="0" destOrd="0" parTransId="{5F65D4B5-C1AA-46B8-8A5F-CB6641892BA8}" sibTransId="{0FBEE071-3633-4F99-9530-65527AE52029}"/>
    <dgm:cxn modelId="{B68F64BD-062B-4483-9007-C5852524A936}" type="presOf" srcId="{3158B675-57AB-43E8-8931-95A5F6AA0CC8}" destId="{C9B8BE23-3C14-476F-BEB8-748E90C36848}" srcOrd="0" destOrd="0" presId="urn:microsoft.com/office/officeart/2016/7/layout/BasicLinearProcessNumbered"/>
    <dgm:cxn modelId="{6D27A7E1-7526-4EC4-AC38-382529D2DD8B}" type="presOf" srcId="{C5F0D3C8-33C4-4DAB-AAEE-1A0F8596BD47}" destId="{8558E6F3-AFC7-4569-BFFA-497C7A7C21D1}" srcOrd="0" destOrd="0" presId="urn:microsoft.com/office/officeart/2016/7/layout/BasicLinearProcessNumbered"/>
    <dgm:cxn modelId="{CD59FDE6-9D35-46D8-B213-FB6340354D16}" type="presOf" srcId="{26016340-DE99-4E21-8C51-7E21816D0516}" destId="{E86459B0-BD4F-4C04-88F9-D70B71241569}" srcOrd="0" destOrd="0" presId="urn:microsoft.com/office/officeart/2016/7/layout/BasicLinearProcessNumbered"/>
    <dgm:cxn modelId="{A6A8ADF6-2CAD-4B90-BEDD-8A1668E4128E}" type="presParOf" srcId="{063897E7-BB88-4508-B989-E44605A4AF9C}" destId="{5742931B-9518-4243-8951-2BC16BD6E86C}" srcOrd="0" destOrd="0" presId="urn:microsoft.com/office/officeart/2016/7/layout/BasicLinearProcessNumbered"/>
    <dgm:cxn modelId="{130AF372-B0BC-4038-95BC-F708437010D2}" type="presParOf" srcId="{5742931B-9518-4243-8951-2BC16BD6E86C}" destId="{E3B77736-7011-4207-9D76-9E8BFB63690F}" srcOrd="0" destOrd="0" presId="urn:microsoft.com/office/officeart/2016/7/layout/BasicLinearProcessNumbered"/>
    <dgm:cxn modelId="{30D1F461-FD6C-455D-8D7A-CF78BBECB495}" type="presParOf" srcId="{5742931B-9518-4243-8951-2BC16BD6E86C}" destId="{FC709132-F1AE-4890-8A06-FAD8AE34C926}" srcOrd="1" destOrd="0" presId="urn:microsoft.com/office/officeart/2016/7/layout/BasicLinearProcessNumbered"/>
    <dgm:cxn modelId="{68C5B101-BFFB-48E9-8FB3-41D7C8917579}" type="presParOf" srcId="{5742931B-9518-4243-8951-2BC16BD6E86C}" destId="{4D69E876-AA47-4102-85E4-B55F5067EF99}" srcOrd="2" destOrd="0" presId="urn:microsoft.com/office/officeart/2016/7/layout/BasicLinearProcessNumbered"/>
    <dgm:cxn modelId="{C18448EB-537D-447E-B82C-8F6D49379180}" type="presParOf" srcId="{5742931B-9518-4243-8951-2BC16BD6E86C}" destId="{B8A755CE-E2F4-49FD-B862-CA9F2B9D1303}" srcOrd="3" destOrd="0" presId="urn:microsoft.com/office/officeart/2016/7/layout/BasicLinearProcessNumbered"/>
    <dgm:cxn modelId="{EB8745ED-CE03-4517-A91A-B61EFB9A776F}" type="presParOf" srcId="{063897E7-BB88-4508-B989-E44605A4AF9C}" destId="{70BE22C1-81CE-4E14-A2E8-C205A9CCC17B}" srcOrd="1" destOrd="0" presId="urn:microsoft.com/office/officeart/2016/7/layout/BasicLinearProcessNumbered"/>
    <dgm:cxn modelId="{226A8737-E90C-41D4-A830-6FE4F8F6AF80}" type="presParOf" srcId="{063897E7-BB88-4508-B989-E44605A4AF9C}" destId="{D05F5F21-5BAD-42ED-B533-72DD1BB32585}" srcOrd="2" destOrd="0" presId="urn:microsoft.com/office/officeart/2016/7/layout/BasicLinearProcessNumbered"/>
    <dgm:cxn modelId="{1DD7A7AA-3798-4BA7-B774-C500BD77A43A}" type="presParOf" srcId="{D05F5F21-5BAD-42ED-B533-72DD1BB32585}" destId="{C9B8BE23-3C14-476F-BEB8-748E90C36848}" srcOrd="0" destOrd="0" presId="urn:microsoft.com/office/officeart/2016/7/layout/BasicLinearProcessNumbered"/>
    <dgm:cxn modelId="{E2FC40F0-85CD-4F4D-956E-8218D47CF514}" type="presParOf" srcId="{D05F5F21-5BAD-42ED-B533-72DD1BB32585}" destId="{83D65CAF-A154-4EF9-8952-25AE375055BE}" srcOrd="1" destOrd="0" presId="urn:microsoft.com/office/officeart/2016/7/layout/BasicLinearProcessNumbered"/>
    <dgm:cxn modelId="{1FF3CD16-DF12-4E8F-9DD6-7324ADCD11D0}" type="presParOf" srcId="{D05F5F21-5BAD-42ED-B533-72DD1BB32585}" destId="{FF45733C-B50B-47F4-978E-6D47F3A01A8D}" srcOrd="2" destOrd="0" presId="urn:microsoft.com/office/officeart/2016/7/layout/BasicLinearProcessNumbered"/>
    <dgm:cxn modelId="{9486766B-592F-414C-9A3B-F3B74CBDFEBC}" type="presParOf" srcId="{D05F5F21-5BAD-42ED-B533-72DD1BB32585}" destId="{7322FDA8-5978-4A81-89BA-3C1BD650D510}" srcOrd="3" destOrd="0" presId="urn:microsoft.com/office/officeart/2016/7/layout/BasicLinearProcessNumbered"/>
    <dgm:cxn modelId="{B6D82FD0-48F8-432D-B863-7C97C90C73F0}" type="presParOf" srcId="{063897E7-BB88-4508-B989-E44605A4AF9C}" destId="{DDF3124C-34FD-45B2-AFB4-8ADBE90956A5}" srcOrd="3" destOrd="0" presId="urn:microsoft.com/office/officeart/2016/7/layout/BasicLinearProcessNumbered"/>
    <dgm:cxn modelId="{F24738EA-1D10-460F-954B-BC7B22EEF67C}" type="presParOf" srcId="{063897E7-BB88-4508-B989-E44605A4AF9C}" destId="{729F50B9-3EBE-43FC-B813-F3CFFE23888E}" srcOrd="4" destOrd="0" presId="urn:microsoft.com/office/officeart/2016/7/layout/BasicLinearProcessNumbered"/>
    <dgm:cxn modelId="{CB60DC03-432B-434B-9AA4-33733F002F46}" type="presParOf" srcId="{729F50B9-3EBE-43FC-B813-F3CFFE23888E}" destId="{8558E6F3-AFC7-4569-BFFA-497C7A7C21D1}" srcOrd="0" destOrd="0" presId="urn:microsoft.com/office/officeart/2016/7/layout/BasicLinearProcessNumbered"/>
    <dgm:cxn modelId="{33602BD0-9888-4C80-BB3D-D7DAB349DAE7}" type="presParOf" srcId="{729F50B9-3EBE-43FC-B813-F3CFFE23888E}" destId="{E86459B0-BD4F-4C04-88F9-D70B71241569}" srcOrd="1" destOrd="0" presId="urn:microsoft.com/office/officeart/2016/7/layout/BasicLinearProcessNumbered"/>
    <dgm:cxn modelId="{DD43AAFA-0A76-4A98-B1F7-6D0016038E40}" type="presParOf" srcId="{729F50B9-3EBE-43FC-B813-F3CFFE23888E}" destId="{4D6928AA-2D00-4237-85B1-F5412D0BCC24}" srcOrd="2" destOrd="0" presId="urn:microsoft.com/office/officeart/2016/7/layout/BasicLinearProcessNumbered"/>
    <dgm:cxn modelId="{CA7C47B7-61C0-4675-887D-1397D0A720AD}" type="presParOf" srcId="{729F50B9-3EBE-43FC-B813-F3CFFE23888E}" destId="{645D594C-4B9F-43B8-AF5D-88BE906811A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08DE10-FF17-4E77-902A-FA50D0B0A9C3}"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3791C3EB-72EC-489E-AF20-D0F76AF9FD1B}">
      <dgm:prSet/>
      <dgm:spPr/>
      <dgm:t>
        <a:bodyPr/>
        <a:lstStyle/>
        <a:p>
          <a:r>
            <a:rPr lang="tr-TR"/>
            <a:t>%88 Güvensiz davranışlar</a:t>
          </a:r>
          <a:endParaRPr lang="en-US"/>
        </a:p>
      </dgm:t>
    </dgm:pt>
    <dgm:pt modelId="{2C178383-8E2B-4B04-A379-A591B6437C74}" type="parTrans" cxnId="{10174308-0F67-4A39-B7E4-0376DEEBB574}">
      <dgm:prSet/>
      <dgm:spPr/>
      <dgm:t>
        <a:bodyPr/>
        <a:lstStyle/>
        <a:p>
          <a:endParaRPr lang="en-US"/>
        </a:p>
      </dgm:t>
    </dgm:pt>
    <dgm:pt modelId="{74B24BB2-79A9-4539-A04C-2A06278B549A}" type="sibTrans" cxnId="{10174308-0F67-4A39-B7E4-0376DEEBB574}">
      <dgm:prSet/>
      <dgm:spPr/>
      <dgm:t>
        <a:bodyPr/>
        <a:lstStyle/>
        <a:p>
          <a:endParaRPr lang="en-US"/>
        </a:p>
      </dgm:t>
    </dgm:pt>
    <dgm:pt modelId="{A80EA7A9-72F6-4F45-8471-C57A31A14563}">
      <dgm:prSet/>
      <dgm:spPr/>
      <dgm:t>
        <a:bodyPr/>
        <a:lstStyle/>
        <a:p>
          <a:r>
            <a:rPr lang="tr-TR" dirty="0"/>
            <a:t>%10 Güvensiz durumlar</a:t>
          </a:r>
          <a:endParaRPr lang="en-US" dirty="0"/>
        </a:p>
      </dgm:t>
    </dgm:pt>
    <dgm:pt modelId="{505A5911-83AE-459D-968A-E59C25B26303}" type="parTrans" cxnId="{5E94957F-FB7F-4080-90A8-9990E17643EC}">
      <dgm:prSet/>
      <dgm:spPr/>
      <dgm:t>
        <a:bodyPr/>
        <a:lstStyle/>
        <a:p>
          <a:endParaRPr lang="en-US"/>
        </a:p>
      </dgm:t>
    </dgm:pt>
    <dgm:pt modelId="{814ACC9C-D4F0-462C-8EBF-B3B5CD5CB389}" type="sibTrans" cxnId="{5E94957F-FB7F-4080-90A8-9990E17643EC}">
      <dgm:prSet/>
      <dgm:spPr/>
      <dgm:t>
        <a:bodyPr/>
        <a:lstStyle/>
        <a:p>
          <a:endParaRPr lang="en-US"/>
        </a:p>
      </dgm:t>
    </dgm:pt>
    <dgm:pt modelId="{49D64612-447B-4D84-9FA1-6E9501DA08C4}">
      <dgm:prSet/>
      <dgm:spPr/>
      <dgm:t>
        <a:bodyPr/>
        <a:lstStyle/>
        <a:p>
          <a:r>
            <a:rPr lang="tr-TR"/>
            <a:t>%2 Kaçınılmazlık</a:t>
          </a:r>
          <a:endParaRPr lang="en-US"/>
        </a:p>
      </dgm:t>
    </dgm:pt>
    <dgm:pt modelId="{841E63C5-871F-4957-B1A5-DB747A5733C9}" type="parTrans" cxnId="{7DB64107-AEFF-487C-A076-99BF0C9BD7C1}">
      <dgm:prSet/>
      <dgm:spPr/>
      <dgm:t>
        <a:bodyPr/>
        <a:lstStyle/>
        <a:p>
          <a:endParaRPr lang="en-US"/>
        </a:p>
      </dgm:t>
    </dgm:pt>
    <dgm:pt modelId="{C6C16D2F-559C-41A3-BD98-483BEA1215F7}" type="sibTrans" cxnId="{7DB64107-AEFF-487C-A076-99BF0C9BD7C1}">
      <dgm:prSet/>
      <dgm:spPr/>
      <dgm:t>
        <a:bodyPr/>
        <a:lstStyle/>
        <a:p>
          <a:endParaRPr lang="en-US"/>
        </a:p>
      </dgm:t>
    </dgm:pt>
    <dgm:pt modelId="{E4CDC0D5-92AC-449B-AF71-6BE6FED853DC}" type="pres">
      <dgm:prSet presAssocID="{4008DE10-FF17-4E77-902A-FA50D0B0A9C3}" presName="diagram" presStyleCnt="0">
        <dgm:presLayoutVars>
          <dgm:chPref val="1"/>
          <dgm:dir/>
          <dgm:animOne val="branch"/>
          <dgm:animLvl val="lvl"/>
          <dgm:resizeHandles/>
        </dgm:presLayoutVars>
      </dgm:prSet>
      <dgm:spPr/>
    </dgm:pt>
    <dgm:pt modelId="{182BF3CA-8DB2-45E3-B7D8-7C52FA0A3DA8}" type="pres">
      <dgm:prSet presAssocID="{3791C3EB-72EC-489E-AF20-D0F76AF9FD1B}" presName="root" presStyleCnt="0"/>
      <dgm:spPr/>
    </dgm:pt>
    <dgm:pt modelId="{92CFE7D4-C528-45BA-B3F0-D39753F81B6C}" type="pres">
      <dgm:prSet presAssocID="{3791C3EB-72EC-489E-AF20-D0F76AF9FD1B}" presName="rootComposite" presStyleCnt="0"/>
      <dgm:spPr/>
    </dgm:pt>
    <dgm:pt modelId="{C1792C9D-7E2F-4CE2-A78F-1827A2723224}" type="pres">
      <dgm:prSet presAssocID="{3791C3EB-72EC-489E-AF20-D0F76AF9FD1B}" presName="rootText" presStyleLbl="node1" presStyleIdx="0" presStyleCnt="3"/>
      <dgm:spPr/>
    </dgm:pt>
    <dgm:pt modelId="{6ABFB0AB-D8EA-4D9F-95FC-61A41821E4F0}" type="pres">
      <dgm:prSet presAssocID="{3791C3EB-72EC-489E-AF20-D0F76AF9FD1B}" presName="rootConnector" presStyleLbl="node1" presStyleIdx="0" presStyleCnt="3"/>
      <dgm:spPr/>
    </dgm:pt>
    <dgm:pt modelId="{CA519592-75FB-4C96-B37C-48881B3AEDBE}" type="pres">
      <dgm:prSet presAssocID="{3791C3EB-72EC-489E-AF20-D0F76AF9FD1B}" presName="childShape" presStyleCnt="0"/>
      <dgm:spPr/>
    </dgm:pt>
    <dgm:pt modelId="{3323D44E-A2FC-42B6-AAA4-6F70FFA9141F}" type="pres">
      <dgm:prSet presAssocID="{A80EA7A9-72F6-4F45-8471-C57A31A14563}" presName="root" presStyleCnt="0"/>
      <dgm:spPr/>
    </dgm:pt>
    <dgm:pt modelId="{8E7573B2-36AD-4DC2-B319-080791DFAD53}" type="pres">
      <dgm:prSet presAssocID="{A80EA7A9-72F6-4F45-8471-C57A31A14563}" presName="rootComposite" presStyleCnt="0"/>
      <dgm:spPr/>
    </dgm:pt>
    <dgm:pt modelId="{0E04AF5F-403E-4896-8F49-E76BA5D193CD}" type="pres">
      <dgm:prSet presAssocID="{A80EA7A9-72F6-4F45-8471-C57A31A14563}" presName="rootText" presStyleLbl="node1" presStyleIdx="1" presStyleCnt="3"/>
      <dgm:spPr/>
    </dgm:pt>
    <dgm:pt modelId="{55F5C94E-3DEA-4941-8C80-FE5712589181}" type="pres">
      <dgm:prSet presAssocID="{A80EA7A9-72F6-4F45-8471-C57A31A14563}" presName="rootConnector" presStyleLbl="node1" presStyleIdx="1" presStyleCnt="3"/>
      <dgm:spPr/>
    </dgm:pt>
    <dgm:pt modelId="{01737494-244A-4B1A-A00E-ABAFFA4EE32F}" type="pres">
      <dgm:prSet presAssocID="{A80EA7A9-72F6-4F45-8471-C57A31A14563}" presName="childShape" presStyleCnt="0"/>
      <dgm:spPr/>
    </dgm:pt>
    <dgm:pt modelId="{738F1B32-5D4A-4C8E-86B0-7BE4589403C1}" type="pres">
      <dgm:prSet presAssocID="{49D64612-447B-4D84-9FA1-6E9501DA08C4}" presName="root" presStyleCnt="0"/>
      <dgm:spPr/>
    </dgm:pt>
    <dgm:pt modelId="{3B3A3F19-7CB8-4048-8B79-1E078E688673}" type="pres">
      <dgm:prSet presAssocID="{49D64612-447B-4D84-9FA1-6E9501DA08C4}" presName="rootComposite" presStyleCnt="0"/>
      <dgm:spPr/>
    </dgm:pt>
    <dgm:pt modelId="{81A63743-2202-4CF9-9FE6-61AB30381BB4}" type="pres">
      <dgm:prSet presAssocID="{49D64612-447B-4D84-9FA1-6E9501DA08C4}" presName="rootText" presStyleLbl="node1" presStyleIdx="2" presStyleCnt="3"/>
      <dgm:spPr/>
    </dgm:pt>
    <dgm:pt modelId="{D3BEBD92-BDBA-4E51-A666-59F4FB9331A0}" type="pres">
      <dgm:prSet presAssocID="{49D64612-447B-4D84-9FA1-6E9501DA08C4}" presName="rootConnector" presStyleLbl="node1" presStyleIdx="2" presStyleCnt="3"/>
      <dgm:spPr/>
    </dgm:pt>
    <dgm:pt modelId="{2A26552E-CD0A-4EE4-9FDE-084231B93594}" type="pres">
      <dgm:prSet presAssocID="{49D64612-447B-4D84-9FA1-6E9501DA08C4}" presName="childShape" presStyleCnt="0"/>
      <dgm:spPr/>
    </dgm:pt>
  </dgm:ptLst>
  <dgm:cxnLst>
    <dgm:cxn modelId="{7DB64107-AEFF-487C-A076-99BF0C9BD7C1}" srcId="{4008DE10-FF17-4E77-902A-FA50D0B0A9C3}" destId="{49D64612-447B-4D84-9FA1-6E9501DA08C4}" srcOrd="2" destOrd="0" parTransId="{841E63C5-871F-4957-B1A5-DB747A5733C9}" sibTransId="{C6C16D2F-559C-41A3-BD98-483BEA1215F7}"/>
    <dgm:cxn modelId="{10174308-0F67-4A39-B7E4-0376DEEBB574}" srcId="{4008DE10-FF17-4E77-902A-FA50D0B0A9C3}" destId="{3791C3EB-72EC-489E-AF20-D0F76AF9FD1B}" srcOrd="0" destOrd="0" parTransId="{2C178383-8E2B-4B04-A379-A591B6437C74}" sibTransId="{74B24BB2-79A9-4539-A04C-2A06278B549A}"/>
    <dgm:cxn modelId="{F5C0D918-1101-4C5C-8FA2-AC3A55ADF251}" type="presOf" srcId="{49D64612-447B-4D84-9FA1-6E9501DA08C4}" destId="{81A63743-2202-4CF9-9FE6-61AB30381BB4}" srcOrd="0" destOrd="0" presId="urn:microsoft.com/office/officeart/2005/8/layout/hierarchy3"/>
    <dgm:cxn modelId="{D53B6B1F-14DA-43D1-8913-247BC8466AE4}" type="presOf" srcId="{A80EA7A9-72F6-4F45-8471-C57A31A14563}" destId="{0E04AF5F-403E-4896-8F49-E76BA5D193CD}" srcOrd="0" destOrd="0" presId="urn:microsoft.com/office/officeart/2005/8/layout/hierarchy3"/>
    <dgm:cxn modelId="{22C06B68-E155-4804-A1AF-04808848E203}" type="presOf" srcId="{3791C3EB-72EC-489E-AF20-D0F76AF9FD1B}" destId="{6ABFB0AB-D8EA-4D9F-95FC-61A41821E4F0}" srcOrd="1" destOrd="0" presId="urn:microsoft.com/office/officeart/2005/8/layout/hierarchy3"/>
    <dgm:cxn modelId="{EB13A05A-2A83-471F-9BA6-C2004DAC26FB}" type="presOf" srcId="{4008DE10-FF17-4E77-902A-FA50D0B0A9C3}" destId="{E4CDC0D5-92AC-449B-AF71-6BE6FED853DC}" srcOrd="0" destOrd="0" presId="urn:microsoft.com/office/officeart/2005/8/layout/hierarchy3"/>
    <dgm:cxn modelId="{5E94957F-FB7F-4080-90A8-9990E17643EC}" srcId="{4008DE10-FF17-4E77-902A-FA50D0B0A9C3}" destId="{A80EA7A9-72F6-4F45-8471-C57A31A14563}" srcOrd="1" destOrd="0" parTransId="{505A5911-83AE-459D-968A-E59C25B26303}" sibTransId="{814ACC9C-D4F0-462C-8EBF-B3B5CD5CB389}"/>
    <dgm:cxn modelId="{F45D0EB7-150E-4C09-A6E5-9ABA71FF2623}" type="presOf" srcId="{A80EA7A9-72F6-4F45-8471-C57A31A14563}" destId="{55F5C94E-3DEA-4941-8C80-FE5712589181}" srcOrd="1" destOrd="0" presId="urn:microsoft.com/office/officeart/2005/8/layout/hierarchy3"/>
    <dgm:cxn modelId="{86A64EC9-7B86-4E00-BA58-72AAC6322903}" type="presOf" srcId="{49D64612-447B-4D84-9FA1-6E9501DA08C4}" destId="{D3BEBD92-BDBA-4E51-A666-59F4FB9331A0}" srcOrd="1" destOrd="0" presId="urn:microsoft.com/office/officeart/2005/8/layout/hierarchy3"/>
    <dgm:cxn modelId="{E71E84F3-992D-40FF-A83A-20B1B3AAE902}" type="presOf" srcId="{3791C3EB-72EC-489E-AF20-D0F76AF9FD1B}" destId="{C1792C9D-7E2F-4CE2-A78F-1827A2723224}" srcOrd="0" destOrd="0" presId="urn:microsoft.com/office/officeart/2005/8/layout/hierarchy3"/>
    <dgm:cxn modelId="{5A01832C-925F-4D03-A774-990F978E10AF}" type="presParOf" srcId="{E4CDC0D5-92AC-449B-AF71-6BE6FED853DC}" destId="{182BF3CA-8DB2-45E3-B7D8-7C52FA0A3DA8}" srcOrd="0" destOrd="0" presId="urn:microsoft.com/office/officeart/2005/8/layout/hierarchy3"/>
    <dgm:cxn modelId="{7FE0CF9C-CEB7-406B-BFF5-96DA01D96512}" type="presParOf" srcId="{182BF3CA-8DB2-45E3-B7D8-7C52FA0A3DA8}" destId="{92CFE7D4-C528-45BA-B3F0-D39753F81B6C}" srcOrd="0" destOrd="0" presId="urn:microsoft.com/office/officeart/2005/8/layout/hierarchy3"/>
    <dgm:cxn modelId="{9C46B825-1208-47C3-986D-EF997BAD164B}" type="presParOf" srcId="{92CFE7D4-C528-45BA-B3F0-D39753F81B6C}" destId="{C1792C9D-7E2F-4CE2-A78F-1827A2723224}" srcOrd="0" destOrd="0" presId="urn:microsoft.com/office/officeart/2005/8/layout/hierarchy3"/>
    <dgm:cxn modelId="{479AE487-AF9A-42C9-8657-56EC55810E50}" type="presParOf" srcId="{92CFE7D4-C528-45BA-B3F0-D39753F81B6C}" destId="{6ABFB0AB-D8EA-4D9F-95FC-61A41821E4F0}" srcOrd="1" destOrd="0" presId="urn:microsoft.com/office/officeart/2005/8/layout/hierarchy3"/>
    <dgm:cxn modelId="{49C26E97-AF9B-451E-8308-2B68CFD4B5EC}" type="presParOf" srcId="{182BF3CA-8DB2-45E3-B7D8-7C52FA0A3DA8}" destId="{CA519592-75FB-4C96-B37C-48881B3AEDBE}" srcOrd="1" destOrd="0" presId="urn:microsoft.com/office/officeart/2005/8/layout/hierarchy3"/>
    <dgm:cxn modelId="{C46134B1-6A49-4A94-8881-BB50312D9214}" type="presParOf" srcId="{E4CDC0D5-92AC-449B-AF71-6BE6FED853DC}" destId="{3323D44E-A2FC-42B6-AAA4-6F70FFA9141F}" srcOrd="1" destOrd="0" presId="urn:microsoft.com/office/officeart/2005/8/layout/hierarchy3"/>
    <dgm:cxn modelId="{72BB5B52-608D-4A81-8B9F-BA02E4D658B1}" type="presParOf" srcId="{3323D44E-A2FC-42B6-AAA4-6F70FFA9141F}" destId="{8E7573B2-36AD-4DC2-B319-080791DFAD53}" srcOrd="0" destOrd="0" presId="urn:microsoft.com/office/officeart/2005/8/layout/hierarchy3"/>
    <dgm:cxn modelId="{97066E81-7B5B-4F2E-9376-92DD0CBB4CC3}" type="presParOf" srcId="{8E7573B2-36AD-4DC2-B319-080791DFAD53}" destId="{0E04AF5F-403E-4896-8F49-E76BA5D193CD}" srcOrd="0" destOrd="0" presId="urn:microsoft.com/office/officeart/2005/8/layout/hierarchy3"/>
    <dgm:cxn modelId="{BBBE29AB-55FF-46D5-B267-E60C9E4B9D17}" type="presParOf" srcId="{8E7573B2-36AD-4DC2-B319-080791DFAD53}" destId="{55F5C94E-3DEA-4941-8C80-FE5712589181}" srcOrd="1" destOrd="0" presId="urn:microsoft.com/office/officeart/2005/8/layout/hierarchy3"/>
    <dgm:cxn modelId="{A6B9E35B-AD32-485B-B736-7EBC3BE18724}" type="presParOf" srcId="{3323D44E-A2FC-42B6-AAA4-6F70FFA9141F}" destId="{01737494-244A-4B1A-A00E-ABAFFA4EE32F}" srcOrd="1" destOrd="0" presId="urn:microsoft.com/office/officeart/2005/8/layout/hierarchy3"/>
    <dgm:cxn modelId="{F5532E9C-B310-4C8A-9C88-E0D066E42D5A}" type="presParOf" srcId="{E4CDC0D5-92AC-449B-AF71-6BE6FED853DC}" destId="{738F1B32-5D4A-4C8E-86B0-7BE4589403C1}" srcOrd="2" destOrd="0" presId="urn:microsoft.com/office/officeart/2005/8/layout/hierarchy3"/>
    <dgm:cxn modelId="{25FDC6D5-6359-41D8-BF57-A460D85C59C8}" type="presParOf" srcId="{738F1B32-5D4A-4C8E-86B0-7BE4589403C1}" destId="{3B3A3F19-7CB8-4048-8B79-1E078E688673}" srcOrd="0" destOrd="0" presId="urn:microsoft.com/office/officeart/2005/8/layout/hierarchy3"/>
    <dgm:cxn modelId="{2C16ADE4-C3D2-4F62-BC0D-F00403E1C16E}" type="presParOf" srcId="{3B3A3F19-7CB8-4048-8B79-1E078E688673}" destId="{81A63743-2202-4CF9-9FE6-61AB30381BB4}" srcOrd="0" destOrd="0" presId="urn:microsoft.com/office/officeart/2005/8/layout/hierarchy3"/>
    <dgm:cxn modelId="{780F3D45-585C-4382-AD32-52C6F48AA21E}" type="presParOf" srcId="{3B3A3F19-7CB8-4048-8B79-1E078E688673}" destId="{D3BEBD92-BDBA-4E51-A666-59F4FB9331A0}" srcOrd="1" destOrd="0" presId="urn:microsoft.com/office/officeart/2005/8/layout/hierarchy3"/>
    <dgm:cxn modelId="{5E2B9D29-CBA9-4E6F-8646-F17367659700}" type="presParOf" srcId="{738F1B32-5D4A-4C8E-86B0-7BE4589403C1}" destId="{2A26552E-CD0A-4EE4-9FDE-084231B9359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E3037D-F505-4E52-99B5-E87006FFF69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3503671E-B6E7-4F92-81D9-83814011F86D}">
      <dgm:prSet/>
      <dgm:spPr/>
      <dgm:t>
        <a:bodyPr/>
        <a:lstStyle/>
        <a:p>
          <a:r>
            <a:rPr lang="tr-TR" b="1" i="1" u="sng"/>
            <a:t>Ramak Kala (Ucuz Atlatma)</a:t>
          </a:r>
          <a:r>
            <a:rPr lang="tr-TR" b="1" i="1"/>
            <a:t>:</a:t>
          </a:r>
          <a:r>
            <a:rPr lang="tr-TR" b="1" i="1" u="sng"/>
            <a:t> </a:t>
          </a:r>
          <a:endParaRPr lang="en-US"/>
        </a:p>
      </dgm:t>
    </dgm:pt>
    <dgm:pt modelId="{5D5C8C36-B933-419F-A5DC-C6DC826D948A}" type="parTrans" cxnId="{108F25D6-57E3-46F0-831B-14386347DF69}">
      <dgm:prSet/>
      <dgm:spPr/>
      <dgm:t>
        <a:bodyPr/>
        <a:lstStyle/>
        <a:p>
          <a:endParaRPr lang="en-US"/>
        </a:p>
      </dgm:t>
    </dgm:pt>
    <dgm:pt modelId="{D2D3A7FA-0CFD-47F4-9EE9-C83CD0EFAF4E}" type="sibTrans" cxnId="{108F25D6-57E3-46F0-831B-14386347DF69}">
      <dgm:prSet/>
      <dgm:spPr/>
      <dgm:t>
        <a:bodyPr/>
        <a:lstStyle/>
        <a:p>
          <a:endParaRPr lang="en-US"/>
        </a:p>
      </dgm:t>
    </dgm:pt>
    <dgm:pt modelId="{957A6349-08D4-41E7-BAD8-8F308C595CBC}">
      <dgm:prSet/>
      <dgm:spPr/>
      <dgm:t>
        <a:bodyPr/>
        <a:lstStyle/>
        <a:p>
          <a:r>
            <a:rPr lang="tr-TR" b="1" i="1"/>
            <a:t>Yaralanmaya, hastalığa veya hasara yol açmayan olaylara denir. Ucuz atlatmalar kazaların habercisidir. </a:t>
          </a:r>
          <a:endParaRPr lang="en-US"/>
        </a:p>
      </dgm:t>
    </dgm:pt>
    <dgm:pt modelId="{8107F827-C93A-43B0-8703-B5615489E362}" type="parTrans" cxnId="{17348ACE-D6C3-4D56-9835-1DE031A1F01D}">
      <dgm:prSet/>
      <dgm:spPr/>
      <dgm:t>
        <a:bodyPr/>
        <a:lstStyle/>
        <a:p>
          <a:endParaRPr lang="en-US"/>
        </a:p>
      </dgm:t>
    </dgm:pt>
    <dgm:pt modelId="{63186D01-1A9D-430D-9FF6-5EA79296ADF8}" type="sibTrans" cxnId="{17348ACE-D6C3-4D56-9835-1DE031A1F01D}">
      <dgm:prSet/>
      <dgm:spPr/>
      <dgm:t>
        <a:bodyPr/>
        <a:lstStyle/>
        <a:p>
          <a:endParaRPr lang="en-US"/>
        </a:p>
      </dgm:t>
    </dgm:pt>
    <dgm:pt modelId="{5EA912C1-E348-4921-ACB9-71B37F29EDAB}">
      <dgm:prSet/>
      <dgm:spPr/>
      <dgm:t>
        <a:bodyPr/>
        <a:lstStyle/>
        <a:p>
          <a:r>
            <a:rPr lang="tr-TR" b="1" i="1"/>
            <a:t>Örneğin;</a:t>
          </a:r>
          <a:endParaRPr lang="en-US"/>
        </a:p>
      </dgm:t>
    </dgm:pt>
    <dgm:pt modelId="{E9E26E11-1E61-4133-BE8D-3A4990D31354}" type="parTrans" cxnId="{ADB3B977-1E22-4FCF-AAA2-29A3ED8325C4}">
      <dgm:prSet/>
      <dgm:spPr/>
      <dgm:t>
        <a:bodyPr/>
        <a:lstStyle/>
        <a:p>
          <a:endParaRPr lang="en-US"/>
        </a:p>
      </dgm:t>
    </dgm:pt>
    <dgm:pt modelId="{4632F1D3-5B18-45B1-B587-53C8200903EA}" type="sibTrans" cxnId="{ADB3B977-1E22-4FCF-AAA2-29A3ED8325C4}">
      <dgm:prSet/>
      <dgm:spPr/>
      <dgm:t>
        <a:bodyPr/>
        <a:lstStyle/>
        <a:p>
          <a:endParaRPr lang="en-US"/>
        </a:p>
      </dgm:t>
    </dgm:pt>
    <dgm:pt modelId="{06E4F364-4A8F-40A1-A448-3EC72C46066D}">
      <dgm:prSet/>
      <dgm:spPr/>
      <dgm:t>
        <a:bodyPr/>
        <a:lstStyle/>
        <a:p>
          <a:r>
            <a:rPr lang="tr-TR" b="1" i="0"/>
            <a:t>Yürürken yukarıdan tam yanınıza bir parça düşerse,</a:t>
          </a:r>
          <a:endParaRPr lang="en-US"/>
        </a:p>
      </dgm:t>
    </dgm:pt>
    <dgm:pt modelId="{1D74896B-8B39-4009-8041-1207BD2CE254}" type="parTrans" cxnId="{6711269F-6AD1-4968-9497-32283022EB11}">
      <dgm:prSet/>
      <dgm:spPr/>
      <dgm:t>
        <a:bodyPr/>
        <a:lstStyle/>
        <a:p>
          <a:endParaRPr lang="en-US"/>
        </a:p>
      </dgm:t>
    </dgm:pt>
    <dgm:pt modelId="{3359160C-4A90-4F8D-BCAD-372D381F26C8}" type="sibTrans" cxnId="{6711269F-6AD1-4968-9497-32283022EB11}">
      <dgm:prSet/>
      <dgm:spPr/>
      <dgm:t>
        <a:bodyPr/>
        <a:lstStyle/>
        <a:p>
          <a:endParaRPr lang="en-US"/>
        </a:p>
      </dgm:t>
    </dgm:pt>
    <dgm:pt modelId="{77BD3A2A-A703-4BBD-807C-DF9B0AD5A302}">
      <dgm:prSet/>
      <dgm:spPr/>
      <dgm:t>
        <a:bodyPr/>
        <a:lstStyle/>
        <a:p>
          <a:r>
            <a:rPr lang="tr-TR" b="1" i="0"/>
            <a:t>Yerde duran bir parçaya takılıp tökezlerseniz,</a:t>
          </a:r>
          <a:endParaRPr lang="en-US"/>
        </a:p>
      </dgm:t>
    </dgm:pt>
    <dgm:pt modelId="{AB0F98C0-D4ED-4367-A36D-312362BFD7F1}" type="parTrans" cxnId="{DC0A0EAA-52AE-4881-ADD3-1BDF4614A844}">
      <dgm:prSet/>
      <dgm:spPr/>
      <dgm:t>
        <a:bodyPr/>
        <a:lstStyle/>
        <a:p>
          <a:endParaRPr lang="en-US"/>
        </a:p>
      </dgm:t>
    </dgm:pt>
    <dgm:pt modelId="{2BF6D2EC-2FDB-4CAF-90C4-FB41AECB6951}" type="sibTrans" cxnId="{DC0A0EAA-52AE-4881-ADD3-1BDF4614A844}">
      <dgm:prSet/>
      <dgm:spPr/>
      <dgm:t>
        <a:bodyPr/>
        <a:lstStyle/>
        <a:p>
          <a:endParaRPr lang="en-US"/>
        </a:p>
      </dgm:t>
    </dgm:pt>
    <dgm:pt modelId="{5CFFFE44-3D69-4E03-9377-BF64D273C9B9}">
      <dgm:prSet/>
      <dgm:spPr/>
      <dgm:t>
        <a:bodyPr/>
        <a:lstStyle/>
        <a:p>
          <a:r>
            <a:rPr lang="tr-TR" b="1" i="0"/>
            <a:t>Kaygan zeminde kayıp yere düşmezseniz, vs…</a:t>
          </a:r>
          <a:endParaRPr lang="en-US"/>
        </a:p>
      </dgm:t>
    </dgm:pt>
    <dgm:pt modelId="{1E94CF04-F83A-4F5F-806B-1B55A6727345}" type="parTrans" cxnId="{1BC10D05-D8F1-4130-B9EB-E087F96A4693}">
      <dgm:prSet/>
      <dgm:spPr/>
      <dgm:t>
        <a:bodyPr/>
        <a:lstStyle/>
        <a:p>
          <a:endParaRPr lang="en-US"/>
        </a:p>
      </dgm:t>
    </dgm:pt>
    <dgm:pt modelId="{3E4CFAC3-D443-4F62-B4C5-63700ABB3DA6}" type="sibTrans" cxnId="{1BC10D05-D8F1-4130-B9EB-E087F96A4693}">
      <dgm:prSet/>
      <dgm:spPr/>
      <dgm:t>
        <a:bodyPr/>
        <a:lstStyle/>
        <a:p>
          <a:endParaRPr lang="en-US"/>
        </a:p>
      </dgm:t>
    </dgm:pt>
    <dgm:pt modelId="{332909A5-816A-4DA1-A755-10AC6CF5DBEB}" type="pres">
      <dgm:prSet presAssocID="{1AE3037D-F505-4E52-99B5-E87006FFF693}" presName="vert0" presStyleCnt="0">
        <dgm:presLayoutVars>
          <dgm:dir/>
          <dgm:animOne val="branch"/>
          <dgm:animLvl val="lvl"/>
        </dgm:presLayoutVars>
      </dgm:prSet>
      <dgm:spPr/>
    </dgm:pt>
    <dgm:pt modelId="{1A486DDC-6B44-4EC2-B03D-E6F6D33A7CBB}" type="pres">
      <dgm:prSet presAssocID="{3503671E-B6E7-4F92-81D9-83814011F86D}" presName="thickLine" presStyleLbl="alignNode1" presStyleIdx="0" presStyleCnt="6"/>
      <dgm:spPr/>
    </dgm:pt>
    <dgm:pt modelId="{C2DD4A0C-AC95-4796-8EED-5262BC668FDE}" type="pres">
      <dgm:prSet presAssocID="{3503671E-B6E7-4F92-81D9-83814011F86D}" presName="horz1" presStyleCnt="0"/>
      <dgm:spPr/>
    </dgm:pt>
    <dgm:pt modelId="{632A9755-C77F-4A9A-9A5A-210EAF6CF83C}" type="pres">
      <dgm:prSet presAssocID="{3503671E-B6E7-4F92-81D9-83814011F86D}" presName="tx1" presStyleLbl="revTx" presStyleIdx="0" presStyleCnt="6"/>
      <dgm:spPr/>
    </dgm:pt>
    <dgm:pt modelId="{1BE1A397-C782-4ECC-A343-91BA6153BE01}" type="pres">
      <dgm:prSet presAssocID="{3503671E-B6E7-4F92-81D9-83814011F86D}" presName="vert1" presStyleCnt="0"/>
      <dgm:spPr/>
    </dgm:pt>
    <dgm:pt modelId="{DA5FB67D-C200-460D-99A2-441C5FA72F18}" type="pres">
      <dgm:prSet presAssocID="{957A6349-08D4-41E7-BAD8-8F308C595CBC}" presName="thickLine" presStyleLbl="alignNode1" presStyleIdx="1" presStyleCnt="6"/>
      <dgm:spPr/>
    </dgm:pt>
    <dgm:pt modelId="{C8D53B40-7E58-4F56-B8DB-DABA143E5E67}" type="pres">
      <dgm:prSet presAssocID="{957A6349-08D4-41E7-BAD8-8F308C595CBC}" presName="horz1" presStyleCnt="0"/>
      <dgm:spPr/>
    </dgm:pt>
    <dgm:pt modelId="{E9CEE2C0-F09B-410F-BF76-1A622F7C9A50}" type="pres">
      <dgm:prSet presAssocID="{957A6349-08D4-41E7-BAD8-8F308C595CBC}" presName="tx1" presStyleLbl="revTx" presStyleIdx="1" presStyleCnt="6"/>
      <dgm:spPr/>
    </dgm:pt>
    <dgm:pt modelId="{AC436E71-9761-4A08-BAAE-1110F7DD1F20}" type="pres">
      <dgm:prSet presAssocID="{957A6349-08D4-41E7-BAD8-8F308C595CBC}" presName="vert1" presStyleCnt="0"/>
      <dgm:spPr/>
    </dgm:pt>
    <dgm:pt modelId="{490BDAC3-C3DE-4E26-960C-6590C069F9D8}" type="pres">
      <dgm:prSet presAssocID="{5EA912C1-E348-4921-ACB9-71B37F29EDAB}" presName="thickLine" presStyleLbl="alignNode1" presStyleIdx="2" presStyleCnt="6"/>
      <dgm:spPr/>
    </dgm:pt>
    <dgm:pt modelId="{A1A1EABD-2EAA-440D-ADA8-2B6A3A29B12A}" type="pres">
      <dgm:prSet presAssocID="{5EA912C1-E348-4921-ACB9-71B37F29EDAB}" presName="horz1" presStyleCnt="0"/>
      <dgm:spPr/>
    </dgm:pt>
    <dgm:pt modelId="{EF9A4A10-C532-481F-8F81-310808D3ABB3}" type="pres">
      <dgm:prSet presAssocID="{5EA912C1-E348-4921-ACB9-71B37F29EDAB}" presName="tx1" presStyleLbl="revTx" presStyleIdx="2" presStyleCnt="6"/>
      <dgm:spPr/>
    </dgm:pt>
    <dgm:pt modelId="{07C03EFC-A48C-491A-BDB3-2F8B57486D72}" type="pres">
      <dgm:prSet presAssocID="{5EA912C1-E348-4921-ACB9-71B37F29EDAB}" presName="vert1" presStyleCnt="0"/>
      <dgm:spPr/>
    </dgm:pt>
    <dgm:pt modelId="{128B647E-37E4-443C-9C42-4D3D80673F86}" type="pres">
      <dgm:prSet presAssocID="{06E4F364-4A8F-40A1-A448-3EC72C46066D}" presName="thickLine" presStyleLbl="alignNode1" presStyleIdx="3" presStyleCnt="6"/>
      <dgm:spPr/>
    </dgm:pt>
    <dgm:pt modelId="{175E1B6F-B684-4D62-90A0-C7C207FA10C9}" type="pres">
      <dgm:prSet presAssocID="{06E4F364-4A8F-40A1-A448-3EC72C46066D}" presName="horz1" presStyleCnt="0"/>
      <dgm:spPr/>
    </dgm:pt>
    <dgm:pt modelId="{E11FE603-F357-4333-B6C8-9494C08CAEAE}" type="pres">
      <dgm:prSet presAssocID="{06E4F364-4A8F-40A1-A448-3EC72C46066D}" presName="tx1" presStyleLbl="revTx" presStyleIdx="3" presStyleCnt="6"/>
      <dgm:spPr/>
    </dgm:pt>
    <dgm:pt modelId="{884B8ED8-1042-4555-A99E-E7DA9FCACE2D}" type="pres">
      <dgm:prSet presAssocID="{06E4F364-4A8F-40A1-A448-3EC72C46066D}" presName="vert1" presStyleCnt="0"/>
      <dgm:spPr/>
    </dgm:pt>
    <dgm:pt modelId="{66B731C4-5C05-493E-A5EF-1D972DB9A8F3}" type="pres">
      <dgm:prSet presAssocID="{77BD3A2A-A703-4BBD-807C-DF9B0AD5A302}" presName="thickLine" presStyleLbl="alignNode1" presStyleIdx="4" presStyleCnt="6"/>
      <dgm:spPr/>
    </dgm:pt>
    <dgm:pt modelId="{08DE88C2-3CCC-4A90-9E39-E0833653230A}" type="pres">
      <dgm:prSet presAssocID="{77BD3A2A-A703-4BBD-807C-DF9B0AD5A302}" presName="horz1" presStyleCnt="0"/>
      <dgm:spPr/>
    </dgm:pt>
    <dgm:pt modelId="{AD030B62-A7B1-43AE-9F58-61EAC6BEC9DF}" type="pres">
      <dgm:prSet presAssocID="{77BD3A2A-A703-4BBD-807C-DF9B0AD5A302}" presName="tx1" presStyleLbl="revTx" presStyleIdx="4" presStyleCnt="6"/>
      <dgm:spPr/>
    </dgm:pt>
    <dgm:pt modelId="{795D4CD4-171C-474A-AD6C-6F72C78E76C2}" type="pres">
      <dgm:prSet presAssocID="{77BD3A2A-A703-4BBD-807C-DF9B0AD5A302}" presName="vert1" presStyleCnt="0"/>
      <dgm:spPr/>
    </dgm:pt>
    <dgm:pt modelId="{16E5C1AD-5CB4-46A1-A32B-55EA9684E42C}" type="pres">
      <dgm:prSet presAssocID="{5CFFFE44-3D69-4E03-9377-BF64D273C9B9}" presName="thickLine" presStyleLbl="alignNode1" presStyleIdx="5" presStyleCnt="6"/>
      <dgm:spPr/>
    </dgm:pt>
    <dgm:pt modelId="{8408E104-023D-4C8A-B70D-1DABC982A861}" type="pres">
      <dgm:prSet presAssocID="{5CFFFE44-3D69-4E03-9377-BF64D273C9B9}" presName="horz1" presStyleCnt="0"/>
      <dgm:spPr/>
    </dgm:pt>
    <dgm:pt modelId="{E2FE230B-E939-4B89-9D94-36D64B35DCF8}" type="pres">
      <dgm:prSet presAssocID="{5CFFFE44-3D69-4E03-9377-BF64D273C9B9}" presName="tx1" presStyleLbl="revTx" presStyleIdx="5" presStyleCnt="6"/>
      <dgm:spPr/>
    </dgm:pt>
    <dgm:pt modelId="{FD080133-F1B5-4BB3-BDD4-E0A83C82DA19}" type="pres">
      <dgm:prSet presAssocID="{5CFFFE44-3D69-4E03-9377-BF64D273C9B9}" presName="vert1" presStyleCnt="0"/>
      <dgm:spPr/>
    </dgm:pt>
  </dgm:ptLst>
  <dgm:cxnLst>
    <dgm:cxn modelId="{1BC10D05-D8F1-4130-B9EB-E087F96A4693}" srcId="{1AE3037D-F505-4E52-99B5-E87006FFF693}" destId="{5CFFFE44-3D69-4E03-9377-BF64D273C9B9}" srcOrd="5" destOrd="0" parTransId="{1E94CF04-F83A-4F5F-806B-1B55A6727345}" sibTransId="{3E4CFAC3-D443-4F62-B4C5-63700ABB3DA6}"/>
    <dgm:cxn modelId="{B93F950F-8E2D-42A7-B377-30B3C3E712AA}" type="presOf" srcId="{5EA912C1-E348-4921-ACB9-71B37F29EDAB}" destId="{EF9A4A10-C532-481F-8F81-310808D3ABB3}" srcOrd="0" destOrd="0" presId="urn:microsoft.com/office/officeart/2008/layout/LinedList"/>
    <dgm:cxn modelId="{39BD0418-C8B0-4D2F-81A4-B7B4BCD5A209}" type="presOf" srcId="{77BD3A2A-A703-4BBD-807C-DF9B0AD5A302}" destId="{AD030B62-A7B1-43AE-9F58-61EAC6BEC9DF}" srcOrd="0" destOrd="0" presId="urn:microsoft.com/office/officeart/2008/layout/LinedList"/>
    <dgm:cxn modelId="{ADB3B977-1E22-4FCF-AAA2-29A3ED8325C4}" srcId="{1AE3037D-F505-4E52-99B5-E87006FFF693}" destId="{5EA912C1-E348-4921-ACB9-71B37F29EDAB}" srcOrd="2" destOrd="0" parTransId="{E9E26E11-1E61-4133-BE8D-3A4990D31354}" sibTransId="{4632F1D3-5B18-45B1-B587-53C8200903EA}"/>
    <dgm:cxn modelId="{EF540480-1594-48CA-9E8E-5A2962460F98}" type="presOf" srcId="{3503671E-B6E7-4F92-81D9-83814011F86D}" destId="{632A9755-C77F-4A9A-9A5A-210EAF6CF83C}" srcOrd="0" destOrd="0" presId="urn:microsoft.com/office/officeart/2008/layout/LinedList"/>
    <dgm:cxn modelId="{49C40484-C1C3-415B-95C9-011FBADD1CB4}" type="presOf" srcId="{06E4F364-4A8F-40A1-A448-3EC72C46066D}" destId="{E11FE603-F357-4333-B6C8-9494C08CAEAE}" srcOrd="0" destOrd="0" presId="urn:microsoft.com/office/officeart/2008/layout/LinedList"/>
    <dgm:cxn modelId="{6711269F-6AD1-4968-9497-32283022EB11}" srcId="{1AE3037D-F505-4E52-99B5-E87006FFF693}" destId="{06E4F364-4A8F-40A1-A448-3EC72C46066D}" srcOrd="3" destOrd="0" parTransId="{1D74896B-8B39-4009-8041-1207BD2CE254}" sibTransId="{3359160C-4A90-4F8D-BCAD-372D381F26C8}"/>
    <dgm:cxn modelId="{DC0A0EAA-52AE-4881-ADD3-1BDF4614A844}" srcId="{1AE3037D-F505-4E52-99B5-E87006FFF693}" destId="{77BD3A2A-A703-4BBD-807C-DF9B0AD5A302}" srcOrd="4" destOrd="0" parTransId="{AB0F98C0-D4ED-4367-A36D-312362BFD7F1}" sibTransId="{2BF6D2EC-2FDB-4CAF-90C4-FB41AECB6951}"/>
    <dgm:cxn modelId="{C8205AAD-8FAD-4FF9-8B5B-238EA2B2F4F6}" type="presOf" srcId="{957A6349-08D4-41E7-BAD8-8F308C595CBC}" destId="{E9CEE2C0-F09B-410F-BF76-1A622F7C9A50}" srcOrd="0" destOrd="0" presId="urn:microsoft.com/office/officeart/2008/layout/LinedList"/>
    <dgm:cxn modelId="{17348ACE-D6C3-4D56-9835-1DE031A1F01D}" srcId="{1AE3037D-F505-4E52-99B5-E87006FFF693}" destId="{957A6349-08D4-41E7-BAD8-8F308C595CBC}" srcOrd="1" destOrd="0" parTransId="{8107F827-C93A-43B0-8703-B5615489E362}" sibTransId="{63186D01-1A9D-430D-9FF6-5EA79296ADF8}"/>
    <dgm:cxn modelId="{108F25D6-57E3-46F0-831B-14386347DF69}" srcId="{1AE3037D-F505-4E52-99B5-E87006FFF693}" destId="{3503671E-B6E7-4F92-81D9-83814011F86D}" srcOrd="0" destOrd="0" parTransId="{5D5C8C36-B933-419F-A5DC-C6DC826D948A}" sibTransId="{D2D3A7FA-0CFD-47F4-9EE9-C83CD0EFAF4E}"/>
    <dgm:cxn modelId="{503583ED-95D8-4C4C-AC68-E0251389EC84}" type="presOf" srcId="{1AE3037D-F505-4E52-99B5-E87006FFF693}" destId="{332909A5-816A-4DA1-A755-10AC6CF5DBEB}" srcOrd="0" destOrd="0" presId="urn:microsoft.com/office/officeart/2008/layout/LinedList"/>
    <dgm:cxn modelId="{B4C779F3-CCDC-453D-A07C-0F91A4C3052C}" type="presOf" srcId="{5CFFFE44-3D69-4E03-9377-BF64D273C9B9}" destId="{E2FE230B-E939-4B89-9D94-36D64B35DCF8}" srcOrd="0" destOrd="0" presId="urn:microsoft.com/office/officeart/2008/layout/LinedList"/>
    <dgm:cxn modelId="{6F5BE27D-70CB-4D48-8D4E-2195D6C4F44B}" type="presParOf" srcId="{332909A5-816A-4DA1-A755-10AC6CF5DBEB}" destId="{1A486DDC-6B44-4EC2-B03D-E6F6D33A7CBB}" srcOrd="0" destOrd="0" presId="urn:microsoft.com/office/officeart/2008/layout/LinedList"/>
    <dgm:cxn modelId="{666CB65A-A7B0-49E9-B6A1-DF133095F93B}" type="presParOf" srcId="{332909A5-816A-4DA1-A755-10AC6CF5DBEB}" destId="{C2DD4A0C-AC95-4796-8EED-5262BC668FDE}" srcOrd="1" destOrd="0" presId="urn:microsoft.com/office/officeart/2008/layout/LinedList"/>
    <dgm:cxn modelId="{667CCBF2-D895-4529-8F9F-7E2FCE1C41E0}" type="presParOf" srcId="{C2DD4A0C-AC95-4796-8EED-5262BC668FDE}" destId="{632A9755-C77F-4A9A-9A5A-210EAF6CF83C}" srcOrd="0" destOrd="0" presId="urn:microsoft.com/office/officeart/2008/layout/LinedList"/>
    <dgm:cxn modelId="{E8F46DCB-A54A-4C6F-894B-7D6C500FA6E5}" type="presParOf" srcId="{C2DD4A0C-AC95-4796-8EED-5262BC668FDE}" destId="{1BE1A397-C782-4ECC-A343-91BA6153BE01}" srcOrd="1" destOrd="0" presId="urn:microsoft.com/office/officeart/2008/layout/LinedList"/>
    <dgm:cxn modelId="{F352A1D8-3EF9-4C0B-A620-ABE6C13E47EF}" type="presParOf" srcId="{332909A5-816A-4DA1-A755-10AC6CF5DBEB}" destId="{DA5FB67D-C200-460D-99A2-441C5FA72F18}" srcOrd="2" destOrd="0" presId="urn:microsoft.com/office/officeart/2008/layout/LinedList"/>
    <dgm:cxn modelId="{BFFA4180-21D3-4721-A56F-5D71794957F3}" type="presParOf" srcId="{332909A5-816A-4DA1-A755-10AC6CF5DBEB}" destId="{C8D53B40-7E58-4F56-B8DB-DABA143E5E67}" srcOrd="3" destOrd="0" presId="urn:microsoft.com/office/officeart/2008/layout/LinedList"/>
    <dgm:cxn modelId="{8ADB944E-2C2E-4D65-AABC-0E8A69C793E8}" type="presParOf" srcId="{C8D53B40-7E58-4F56-B8DB-DABA143E5E67}" destId="{E9CEE2C0-F09B-410F-BF76-1A622F7C9A50}" srcOrd="0" destOrd="0" presId="urn:microsoft.com/office/officeart/2008/layout/LinedList"/>
    <dgm:cxn modelId="{F3A856EF-9CF6-40E5-9742-949907B3B690}" type="presParOf" srcId="{C8D53B40-7E58-4F56-B8DB-DABA143E5E67}" destId="{AC436E71-9761-4A08-BAAE-1110F7DD1F20}" srcOrd="1" destOrd="0" presId="urn:microsoft.com/office/officeart/2008/layout/LinedList"/>
    <dgm:cxn modelId="{F98FBE91-E1E3-4357-ACF8-6A59CBBA12E9}" type="presParOf" srcId="{332909A5-816A-4DA1-A755-10AC6CF5DBEB}" destId="{490BDAC3-C3DE-4E26-960C-6590C069F9D8}" srcOrd="4" destOrd="0" presId="urn:microsoft.com/office/officeart/2008/layout/LinedList"/>
    <dgm:cxn modelId="{56CB20C2-1C77-4141-9FF4-7CBB332FCEBE}" type="presParOf" srcId="{332909A5-816A-4DA1-A755-10AC6CF5DBEB}" destId="{A1A1EABD-2EAA-440D-ADA8-2B6A3A29B12A}" srcOrd="5" destOrd="0" presId="urn:microsoft.com/office/officeart/2008/layout/LinedList"/>
    <dgm:cxn modelId="{603D7E86-C094-49C8-8FB2-8172F4B48635}" type="presParOf" srcId="{A1A1EABD-2EAA-440D-ADA8-2B6A3A29B12A}" destId="{EF9A4A10-C532-481F-8F81-310808D3ABB3}" srcOrd="0" destOrd="0" presId="urn:microsoft.com/office/officeart/2008/layout/LinedList"/>
    <dgm:cxn modelId="{B5FCE432-CB40-4F9C-88B1-8A2ED53997E8}" type="presParOf" srcId="{A1A1EABD-2EAA-440D-ADA8-2B6A3A29B12A}" destId="{07C03EFC-A48C-491A-BDB3-2F8B57486D72}" srcOrd="1" destOrd="0" presId="urn:microsoft.com/office/officeart/2008/layout/LinedList"/>
    <dgm:cxn modelId="{77502D5C-B935-4328-9E01-D504306A8379}" type="presParOf" srcId="{332909A5-816A-4DA1-A755-10AC6CF5DBEB}" destId="{128B647E-37E4-443C-9C42-4D3D80673F86}" srcOrd="6" destOrd="0" presId="urn:microsoft.com/office/officeart/2008/layout/LinedList"/>
    <dgm:cxn modelId="{43B0C0F9-4B0C-4E44-A1A4-7BB5B482620C}" type="presParOf" srcId="{332909A5-816A-4DA1-A755-10AC6CF5DBEB}" destId="{175E1B6F-B684-4D62-90A0-C7C207FA10C9}" srcOrd="7" destOrd="0" presId="urn:microsoft.com/office/officeart/2008/layout/LinedList"/>
    <dgm:cxn modelId="{ED972140-B98F-45EB-89C9-8358B9DBADDE}" type="presParOf" srcId="{175E1B6F-B684-4D62-90A0-C7C207FA10C9}" destId="{E11FE603-F357-4333-B6C8-9494C08CAEAE}" srcOrd="0" destOrd="0" presId="urn:microsoft.com/office/officeart/2008/layout/LinedList"/>
    <dgm:cxn modelId="{0A5B3DE5-2C34-404C-9B98-A5ED25B774EA}" type="presParOf" srcId="{175E1B6F-B684-4D62-90A0-C7C207FA10C9}" destId="{884B8ED8-1042-4555-A99E-E7DA9FCACE2D}" srcOrd="1" destOrd="0" presId="urn:microsoft.com/office/officeart/2008/layout/LinedList"/>
    <dgm:cxn modelId="{69E75D35-47AA-4E36-878A-67C05EDD7FD4}" type="presParOf" srcId="{332909A5-816A-4DA1-A755-10AC6CF5DBEB}" destId="{66B731C4-5C05-493E-A5EF-1D972DB9A8F3}" srcOrd="8" destOrd="0" presId="urn:microsoft.com/office/officeart/2008/layout/LinedList"/>
    <dgm:cxn modelId="{1C55346F-E69F-478B-9490-60762E0AB4EB}" type="presParOf" srcId="{332909A5-816A-4DA1-A755-10AC6CF5DBEB}" destId="{08DE88C2-3CCC-4A90-9E39-E0833653230A}" srcOrd="9" destOrd="0" presId="urn:microsoft.com/office/officeart/2008/layout/LinedList"/>
    <dgm:cxn modelId="{E49A3E3A-1829-4A66-A422-99ECF7FB2E2B}" type="presParOf" srcId="{08DE88C2-3CCC-4A90-9E39-E0833653230A}" destId="{AD030B62-A7B1-43AE-9F58-61EAC6BEC9DF}" srcOrd="0" destOrd="0" presId="urn:microsoft.com/office/officeart/2008/layout/LinedList"/>
    <dgm:cxn modelId="{52C2218B-1ED0-417C-BB22-8F16906760CF}" type="presParOf" srcId="{08DE88C2-3CCC-4A90-9E39-E0833653230A}" destId="{795D4CD4-171C-474A-AD6C-6F72C78E76C2}" srcOrd="1" destOrd="0" presId="urn:microsoft.com/office/officeart/2008/layout/LinedList"/>
    <dgm:cxn modelId="{01ADBC29-351D-4E47-9E24-4E920C325DCE}" type="presParOf" srcId="{332909A5-816A-4DA1-A755-10AC6CF5DBEB}" destId="{16E5C1AD-5CB4-46A1-A32B-55EA9684E42C}" srcOrd="10" destOrd="0" presId="urn:microsoft.com/office/officeart/2008/layout/LinedList"/>
    <dgm:cxn modelId="{FC7CC517-6924-4061-8194-6107EDB26D1B}" type="presParOf" srcId="{332909A5-816A-4DA1-A755-10AC6CF5DBEB}" destId="{8408E104-023D-4C8A-B70D-1DABC982A861}" srcOrd="11" destOrd="0" presId="urn:microsoft.com/office/officeart/2008/layout/LinedList"/>
    <dgm:cxn modelId="{ABCD0C80-99CA-4DC1-8E1D-E3BF162CBC0F}" type="presParOf" srcId="{8408E104-023D-4C8A-B70D-1DABC982A861}" destId="{E2FE230B-E939-4B89-9D94-36D64B35DCF8}" srcOrd="0" destOrd="0" presId="urn:microsoft.com/office/officeart/2008/layout/LinedList"/>
    <dgm:cxn modelId="{676F8896-4768-4CAB-841B-EF5C3951F2C2}" type="presParOf" srcId="{8408E104-023D-4C8A-B70D-1DABC982A861}" destId="{FD080133-F1B5-4BB3-BDD4-E0A83C82DA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9EA51-1149-48E0-A56B-26E52F02AD4A}">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C16D2F-0B65-4CA9-86D5-A4A5D5DEDA14}">
      <dsp:nvSpPr>
        <dsp:cNvPr id="0" name=""/>
        <dsp:cNvSpPr/>
      </dsp:nvSpPr>
      <dsp:spPr>
        <a:xfrm>
          <a:off x="355657" y="266858"/>
          <a:ext cx="646650" cy="6466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E3061F-F70A-4B30-9507-D9467E8FC998}">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tr-TR" sz="2200" kern="1200"/>
            <a:t>Tarihsel Süreç</a:t>
          </a:r>
          <a:endParaRPr lang="en-US" sz="2200" kern="1200"/>
        </a:p>
      </dsp:txBody>
      <dsp:txXfrm>
        <a:off x="1357965" y="2319"/>
        <a:ext cx="4887299" cy="1175727"/>
      </dsp:txXfrm>
    </dsp:sp>
    <dsp:sp modelId="{E529939B-198E-4904-8DDB-0456C94280F3}">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B71E4A-C1B9-494B-913F-125A0DCE0A39}">
      <dsp:nvSpPr>
        <dsp:cNvPr id="0" name=""/>
        <dsp:cNvSpPr/>
      </dsp:nvSpPr>
      <dsp:spPr>
        <a:xfrm>
          <a:off x="355657" y="1736518"/>
          <a:ext cx="646650" cy="6466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6F770E-F4FF-4372-86A2-8280ADBC85A4}">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tr-TR" sz="2200" kern="1200"/>
            <a:t>Tanımlar, Hedef, Amaç ve Açıklamalar</a:t>
          </a:r>
          <a:endParaRPr lang="en-US" sz="2200" kern="1200"/>
        </a:p>
      </dsp:txBody>
      <dsp:txXfrm>
        <a:off x="1357965" y="1471979"/>
        <a:ext cx="4887299" cy="1175727"/>
      </dsp:txXfrm>
    </dsp:sp>
    <dsp:sp modelId="{67FD3BB1-A3A1-4CCC-8B0E-E0C5412697A4}">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9D876-CFDB-4D98-AFFE-A09DFB1B2583}">
      <dsp:nvSpPr>
        <dsp:cNvPr id="0" name=""/>
        <dsp:cNvSpPr/>
      </dsp:nvSpPr>
      <dsp:spPr>
        <a:xfrm>
          <a:off x="355657" y="3206178"/>
          <a:ext cx="646650" cy="64665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0FB79-3513-4DB5-8B9D-2F0FC1A5965F}">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tr-TR" sz="2200" kern="1200"/>
            <a:t>İş Kazası ve Meslek Hastalıkları</a:t>
          </a:r>
          <a:endParaRPr lang="en-US" sz="2200" kern="1200"/>
        </a:p>
      </dsp:txBody>
      <dsp:txXfrm>
        <a:off x="1357965" y="2941639"/>
        <a:ext cx="4887299" cy="1175727"/>
      </dsp:txXfrm>
    </dsp:sp>
    <dsp:sp modelId="{340C4562-6069-41DA-AA5E-DC1DD37FBD52}">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3A2255-6F1C-49FD-917C-1A6BA117A678}">
      <dsp:nvSpPr>
        <dsp:cNvPr id="0" name=""/>
        <dsp:cNvSpPr/>
      </dsp:nvSpPr>
      <dsp:spPr>
        <a:xfrm>
          <a:off x="355657" y="4675838"/>
          <a:ext cx="646650" cy="64665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995ADC-B92E-4188-85E9-424902938745}">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tr-TR" sz="2200" kern="1200"/>
            <a:t>Risk Etmenleri</a:t>
          </a:r>
          <a:endParaRPr lang="en-US" sz="2200" kern="1200"/>
        </a:p>
      </dsp:txBody>
      <dsp:txXfrm>
        <a:off x="1357965" y="4411299"/>
        <a:ext cx="4887299" cy="11757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EE85C-F96A-43AA-B894-4AA996842C6C}">
      <dsp:nvSpPr>
        <dsp:cNvPr id="0" name=""/>
        <dsp:cNvSpPr/>
      </dsp:nvSpPr>
      <dsp:spPr>
        <a:xfrm>
          <a:off x="0" y="24870"/>
          <a:ext cx="6900512" cy="1319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1" i="0" kern="1200"/>
            <a:t>Sigortalının çalıştırıldığı işin niteliğine göre tekrarlanan bir sebeple veya işin yürütüm şartları yüzünden uğradığı geçici veya sürekli </a:t>
          </a:r>
          <a:endParaRPr lang="en-US" sz="2400" kern="1200"/>
        </a:p>
      </dsp:txBody>
      <dsp:txXfrm>
        <a:off x="64425" y="89295"/>
        <a:ext cx="6771662" cy="1190909"/>
      </dsp:txXfrm>
    </dsp:sp>
    <dsp:sp modelId="{D47B1107-EF80-403B-8D2B-1CD300ABF835}">
      <dsp:nvSpPr>
        <dsp:cNvPr id="0" name=""/>
        <dsp:cNvSpPr/>
      </dsp:nvSpPr>
      <dsp:spPr>
        <a:xfrm>
          <a:off x="0" y="1413750"/>
          <a:ext cx="6900512" cy="131975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1" i="0" kern="1200"/>
            <a:t>Hastalık, </a:t>
          </a:r>
          <a:endParaRPr lang="en-US" sz="2400" kern="1200"/>
        </a:p>
      </dsp:txBody>
      <dsp:txXfrm>
        <a:off x="64425" y="1478175"/>
        <a:ext cx="6771662" cy="1190909"/>
      </dsp:txXfrm>
    </dsp:sp>
    <dsp:sp modelId="{E64B295E-3117-41BD-82E8-A7B7DF171780}">
      <dsp:nvSpPr>
        <dsp:cNvPr id="0" name=""/>
        <dsp:cNvSpPr/>
      </dsp:nvSpPr>
      <dsp:spPr>
        <a:xfrm>
          <a:off x="0" y="2802630"/>
          <a:ext cx="6900512" cy="131975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1" i="0" kern="1200"/>
            <a:t>Sakatlık,  </a:t>
          </a:r>
          <a:endParaRPr lang="en-US" sz="2400" kern="1200"/>
        </a:p>
      </dsp:txBody>
      <dsp:txXfrm>
        <a:off x="64425" y="2867055"/>
        <a:ext cx="6771662" cy="1190909"/>
      </dsp:txXfrm>
    </dsp:sp>
    <dsp:sp modelId="{9DDA4FA1-838B-4D78-806C-096856A0C7EB}">
      <dsp:nvSpPr>
        <dsp:cNvPr id="0" name=""/>
        <dsp:cNvSpPr/>
      </dsp:nvSpPr>
      <dsp:spPr>
        <a:xfrm>
          <a:off x="0" y="4191510"/>
          <a:ext cx="6900512" cy="13197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1" i="0" kern="1200"/>
            <a:t>Ruhi arıza halleri</a:t>
          </a:r>
          <a:endParaRPr lang="en-US" sz="2400" kern="1200"/>
        </a:p>
      </dsp:txBody>
      <dsp:txXfrm>
        <a:off x="64425" y="4255935"/>
        <a:ext cx="6771662" cy="11909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521A0-4039-4DCA-BB62-CB1650894887}">
      <dsp:nvSpPr>
        <dsp:cNvPr id="0" name=""/>
        <dsp:cNvSpPr/>
      </dsp:nvSpPr>
      <dsp:spPr>
        <a:xfrm>
          <a:off x="347572" y="478221"/>
          <a:ext cx="567158" cy="567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5BD648-F14A-47F5-B8EA-F050D99E1A0A}">
      <dsp:nvSpPr>
        <dsp:cNvPr id="0" name=""/>
        <dsp:cNvSpPr/>
      </dsp:nvSpPr>
      <dsp:spPr>
        <a:xfrm>
          <a:off x="976" y="1288499"/>
          <a:ext cx="1260351" cy="72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kern="1200"/>
            <a:t>Şartları;</a:t>
          </a:r>
          <a:endParaRPr lang="en-US" sz="1100" kern="1200"/>
        </a:p>
      </dsp:txBody>
      <dsp:txXfrm>
        <a:off x="976" y="1288499"/>
        <a:ext cx="1260351" cy="729625"/>
      </dsp:txXfrm>
    </dsp:sp>
    <dsp:sp modelId="{400D8F63-D372-4ED4-BB41-EB138E12EC2E}">
      <dsp:nvSpPr>
        <dsp:cNvPr id="0" name=""/>
        <dsp:cNvSpPr/>
      </dsp:nvSpPr>
      <dsp:spPr>
        <a:xfrm>
          <a:off x="1828485" y="478221"/>
          <a:ext cx="567158" cy="567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CF0A7-19AA-4FA0-9761-97D59F3D3A77}">
      <dsp:nvSpPr>
        <dsp:cNvPr id="0" name=""/>
        <dsp:cNvSpPr/>
      </dsp:nvSpPr>
      <dsp:spPr>
        <a:xfrm>
          <a:off x="1481889" y="1288499"/>
          <a:ext cx="1260351" cy="72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u="sng" kern="1200"/>
            <a:t>1-Çalışma Şartı: </a:t>
          </a:r>
          <a:r>
            <a:rPr lang="tr-TR" sz="1100" i="1" kern="1200"/>
            <a:t>5510 sayılı kanun, meslek hastalığı nedeniyle hak sahibi olabilecek kişi olarak “sigortalı” olan çalışanı göstermiştir.</a:t>
          </a:r>
          <a:endParaRPr lang="en-US" sz="1100" kern="1200"/>
        </a:p>
      </dsp:txBody>
      <dsp:txXfrm>
        <a:off x="1481889" y="1288499"/>
        <a:ext cx="1260351" cy="729625"/>
      </dsp:txXfrm>
    </dsp:sp>
    <dsp:sp modelId="{F43E364C-37CF-49A0-9108-25A42B6C45B8}">
      <dsp:nvSpPr>
        <dsp:cNvPr id="0" name=""/>
        <dsp:cNvSpPr/>
      </dsp:nvSpPr>
      <dsp:spPr>
        <a:xfrm>
          <a:off x="3309398" y="478221"/>
          <a:ext cx="567158" cy="5671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98B48-7508-4860-9777-9EF9EDE52E67}">
      <dsp:nvSpPr>
        <dsp:cNvPr id="0" name=""/>
        <dsp:cNvSpPr/>
      </dsp:nvSpPr>
      <dsp:spPr>
        <a:xfrm>
          <a:off x="2962802" y="1288499"/>
          <a:ext cx="1260351" cy="72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u="sng" kern="1200"/>
            <a:t>2-İşin Yürütümü Sırasında Oluşması Şartı: </a:t>
          </a:r>
          <a:r>
            <a:rPr lang="tr-TR" sz="1100" i="1" kern="1200"/>
            <a:t>Meslek hastalığı (hastalık, bedensel veya ruhsal engellilik hâli) çalışanın yürüttüğü iş sebebiyle ortaya çıkmalıdır.</a:t>
          </a:r>
          <a:endParaRPr lang="en-US" sz="1100" kern="1200"/>
        </a:p>
      </dsp:txBody>
      <dsp:txXfrm>
        <a:off x="2962802" y="1288499"/>
        <a:ext cx="1260351" cy="729625"/>
      </dsp:txXfrm>
    </dsp:sp>
    <dsp:sp modelId="{AA8A90C5-18BC-41C0-BB88-51316563903F}">
      <dsp:nvSpPr>
        <dsp:cNvPr id="0" name=""/>
        <dsp:cNvSpPr/>
      </dsp:nvSpPr>
      <dsp:spPr>
        <a:xfrm>
          <a:off x="1088029" y="2333212"/>
          <a:ext cx="567158" cy="5671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4C1F6-21F8-438F-814F-850A5C793F37}">
      <dsp:nvSpPr>
        <dsp:cNvPr id="0" name=""/>
        <dsp:cNvSpPr/>
      </dsp:nvSpPr>
      <dsp:spPr>
        <a:xfrm>
          <a:off x="741432" y="3143491"/>
          <a:ext cx="1260351" cy="72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u="sng" kern="1200"/>
            <a:t>3-Süre Şartı: </a:t>
          </a:r>
          <a:r>
            <a:rPr lang="tr-TR" sz="1100" i="1" kern="1200"/>
            <a:t>Meslek hastalığı işçinin belli bir devamlılık arz eden çalışma sürecinde ortaya çıkmalıdır.</a:t>
          </a:r>
          <a:endParaRPr lang="en-US" sz="1100" kern="1200"/>
        </a:p>
      </dsp:txBody>
      <dsp:txXfrm>
        <a:off x="741432" y="3143491"/>
        <a:ext cx="1260351" cy="729625"/>
      </dsp:txXfrm>
    </dsp:sp>
    <dsp:sp modelId="{F2294409-6731-4E35-AFD2-22E9B0D5B210}">
      <dsp:nvSpPr>
        <dsp:cNvPr id="0" name=""/>
        <dsp:cNvSpPr/>
      </dsp:nvSpPr>
      <dsp:spPr>
        <a:xfrm>
          <a:off x="2568942" y="2333212"/>
          <a:ext cx="567158" cy="5671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DA7CE-C8F7-43AA-A168-3F56B2C97C74}">
      <dsp:nvSpPr>
        <dsp:cNvPr id="0" name=""/>
        <dsp:cNvSpPr/>
      </dsp:nvSpPr>
      <dsp:spPr>
        <a:xfrm>
          <a:off x="2222345" y="3143491"/>
          <a:ext cx="1260351" cy="72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u="sng" kern="1200"/>
            <a:t>4-Hastalık Şartı: </a:t>
          </a:r>
          <a:r>
            <a:rPr lang="tr-TR" sz="1100" i="1" kern="1200"/>
            <a:t>Meslek hastalığı, Sosyal Sigorta Sağlık İşlemleri Yönetmeliği ve Tüzüğü’nde yer alan hastalıklardan olmalıdır.</a:t>
          </a:r>
          <a:endParaRPr lang="en-US" sz="1100" kern="1200"/>
        </a:p>
      </dsp:txBody>
      <dsp:txXfrm>
        <a:off x="2222345" y="3143491"/>
        <a:ext cx="1260351" cy="7296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9C02C-3DC1-4319-8660-A617B9A9AD18}">
      <dsp:nvSpPr>
        <dsp:cNvPr id="0" name=""/>
        <dsp:cNvSpPr/>
      </dsp:nvSpPr>
      <dsp:spPr>
        <a:xfrm>
          <a:off x="9242" y="220408"/>
          <a:ext cx="2762398" cy="391052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t>Çalışan</a:t>
          </a:r>
        </a:p>
        <a:p>
          <a:pPr marL="0" lvl="0" indent="0" algn="just" defTabSz="889000">
            <a:lnSpc>
              <a:spcPct val="90000"/>
            </a:lnSpc>
            <a:spcBef>
              <a:spcPct val="0"/>
            </a:spcBef>
            <a:spcAft>
              <a:spcPct val="35000"/>
            </a:spcAft>
            <a:buNone/>
          </a:pPr>
          <a:r>
            <a:rPr lang="tr-TR" sz="1500" kern="1200" dirty="0"/>
            <a:t>İş sağlığı ve güvenliği ile ilgili aldıkları eğitim ve işverenin bu konudaki talimatları doğrultusunda, kendilerinin ve hareketlerinden veya yaptıkları işten etkilenen diğer çalışanların sağlık ve güvenliklerini tehlikeye düşürmemekle yükümlüdür</a:t>
          </a:r>
        </a:p>
        <a:p>
          <a:pPr marL="0" lvl="0" indent="0" algn="ctr" defTabSz="889000">
            <a:lnSpc>
              <a:spcPct val="90000"/>
            </a:lnSpc>
            <a:spcBef>
              <a:spcPct val="0"/>
            </a:spcBef>
            <a:spcAft>
              <a:spcPct val="35000"/>
            </a:spcAft>
            <a:buNone/>
          </a:pPr>
          <a:r>
            <a:rPr lang="tr-TR" sz="1200" kern="1200" dirty="0"/>
            <a:t> </a:t>
          </a:r>
          <a:endParaRPr lang="en-US" sz="1200" kern="1200" dirty="0"/>
        </a:p>
      </dsp:txBody>
      <dsp:txXfrm>
        <a:off x="90150" y="301316"/>
        <a:ext cx="2600582" cy="3748704"/>
      </dsp:txXfrm>
    </dsp:sp>
    <dsp:sp modelId="{A75835A8-AF0E-4EB6-B6AE-14F6A640E7BD}">
      <dsp:nvSpPr>
        <dsp:cNvPr id="0" name=""/>
        <dsp:cNvSpPr/>
      </dsp:nvSpPr>
      <dsp:spPr>
        <a:xfrm>
          <a:off x="3047880"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047880" y="1970146"/>
        <a:ext cx="409940" cy="411044"/>
      </dsp:txXfrm>
    </dsp:sp>
    <dsp:sp modelId="{5E7BEBB2-8BB6-47B3-91DA-A1061BA37999}">
      <dsp:nvSpPr>
        <dsp:cNvPr id="0" name=""/>
        <dsp:cNvSpPr/>
      </dsp:nvSpPr>
      <dsp:spPr>
        <a:xfrm>
          <a:off x="3876600" y="220408"/>
          <a:ext cx="2762398" cy="3910520"/>
        </a:xfrm>
        <a:prstGeom prst="roundRect">
          <a:avLst>
            <a:gd name="adj" fmla="val 10000"/>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t>İşveren</a:t>
          </a:r>
        </a:p>
        <a:p>
          <a:pPr marL="0" lvl="0" indent="0" algn="l" defTabSz="889000">
            <a:lnSpc>
              <a:spcPct val="90000"/>
            </a:lnSpc>
            <a:spcBef>
              <a:spcPct val="0"/>
            </a:spcBef>
            <a:spcAft>
              <a:spcPct val="35000"/>
            </a:spcAft>
            <a:buNone/>
          </a:pPr>
          <a:r>
            <a:rPr lang="tr-TR" sz="1200" kern="1200" dirty="0"/>
            <a:t>İş kazaları ve meslek hastalıklarının önüne geçebilmek için her türlü tedbirin alınması,</a:t>
          </a:r>
        </a:p>
        <a:p>
          <a:pPr marL="0" lvl="0" indent="0" algn="l" defTabSz="889000">
            <a:lnSpc>
              <a:spcPct val="90000"/>
            </a:lnSpc>
            <a:spcBef>
              <a:spcPct val="0"/>
            </a:spcBef>
            <a:spcAft>
              <a:spcPct val="35000"/>
            </a:spcAft>
            <a:buNone/>
          </a:pPr>
          <a:r>
            <a:rPr lang="tr-TR" sz="1200" kern="1200" dirty="0"/>
            <a:t>b) İşyerinde alınan iş sağlığı ve güvenliği tedbirlerine uyulup uyulmadığını</a:t>
          </a:r>
        </a:p>
        <a:p>
          <a:pPr marL="0" lvl="0" indent="0" algn="l" defTabSz="889000">
            <a:lnSpc>
              <a:spcPct val="90000"/>
            </a:lnSpc>
            <a:spcBef>
              <a:spcPct val="0"/>
            </a:spcBef>
            <a:spcAft>
              <a:spcPct val="35000"/>
            </a:spcAft>
            <a:buNone/>
          </a:pPr>
          <a:r>
            <a:rPr lang="tr-TR" sz="1200" kern="1200" dirty="0"/>
            <a:t>izlemek</a:t>
          </a:r>
        </a:p>
        <a:p>
          <a:pPr marL="0" lvl="0" indent="0" algn="l" defTabSz="889000">
            <a:lnSpc>
              <a:spcPct val="90000"/>
            </a:lnSpc>
            <a:spcBef>
              <a:spcPct val="0"/>
            </a:spcBef>
            <a:spcAft>
              <a:spcPct val="35000"/>
            </a:spcAft>
            <a:buNone/>
          </a:pPr>
          <a:r>
            <a:rPr lang="tr-TR" sz="1200" kern="1200" dirty="0"/>
            <a:t>c) Risk değerlendirmesi yapar veya yaptırır.</a:t>
          </a:r>
        </a:p>
        <a:p>
          <a:pPr marL="0" lvl="0" indent="0" algn="l" defTabSz="889000">
            <a:lnSpc>
              <a:spcPct val="90000"/>
            </a:lnSpc>
            <a:spcBef>
              <a:spcPct val="0"/>
            </a:spcBef>
            <a:spcAft>
              <a:spcPct val="35000"/>
            </a:spcAft>
            <a:buNone/>
          </a:pPr>
          <a:r>
            <a:rPr lang="tr-TR" sz="1200" kern="1200" dirty="0"/>
            <a:t>d) Çalışana görev verirken, çalışanın sağlık ve güvenlik yönünden işe</a:t>
          </a:r>
        </a:p>
        <a:p>
          <a:pPr marL="0" lvl="0" indent="0" algn="l" defTabSz="889000">
            <a:lnSpc>
              <a:spcPct val="90000"/>
            </a:lnSpc>
            <a:spcBef>
              <a:spcPct val="0"/>
            </a:spcBef>
            <a:spcAft>
              <a:spcPct val="35000"/>
            </a:spcAft>
            <a:buNone/>
          </a:pPr>
          <a:r>
            <a:rPr lang="tr-TR" sz="1200" kern="1200" dirty="0"/>
            <a:t>uygunluğunu göz önüne alır.</a:t>
          </a:r>
        </a:p>
        <a:p>
          <a:pPr marL="0" lvl="0" indent="0" algn="l" defTabSz="889000">
            <a:lnSpc>
              <a:spcPct val="90000"/>
            </a:lnSpc>
            <a:spcBef>
              <a:spcPct val="0"/>
            </a:spcBef>
            <a:spcAft>
              <a:spcPct val="35000"/>
            </a:spcAft>
            <a:buNone/>
          </a:pPr>
          <a:r>
            <a:rPr lang="tr-TR" sz="1200" kern="1200" dirty="0"/>
            <a:t>e) Yeterli bilgi ve talimat verilenler dışındaki çalışanların hayati ve özel</a:t>
          </a:r>
        </a:p>
        <a:p>
          <a:pPr marL="0" lvl="0" indent="0" algn="l" defTabSz="889000">
            <a:lnSpc>
              <a:spcPct val="90000"/>
            </a:lnSpc>
            <a:spcBef>
              <a:spcPct val="0"/>
            </a:spcBef>
            <a:spcAft>
              <a:spcPct val="35000"/>
            </a:spcAft>
            <a:buNone/>
          </a:pPr>
          <a:r>
            <a:rPr lang="tr-TR" sz="1200" kern="1200" dirty="0"/>
            <a:t>tehlike bulunan yerlere girmemesi için gerekli tedbirleri alır.</a:t>
          </a:r>
        </a:p>
        <a:p>
          <a:pPr marL="0" lvl="0" indent="0" algn="l" defTabSz="889000">
            <a:lnSpc>
              <a:spcPct val="90000"/>
            </a:lnSpc>
            <a:spcBef>
              <a:spcPct val="0"/>
            </a:spcBef>
            <a:spcAft>
              <a:spcPct val="35000"/>
            </a:spcAft>
            <a:buNone/>
          </a:pPr>
          <a:r>
            <a:rPr lang="tr-TR" sz="1200" kern="1200" dirty="0"/>
            <a:t>  </a:t>
          </a:r>
          <a:endParaRPr lang="en-US" sz="1200" kern="1200" dirty="0"/>
        </a:p>
      </dsp:txBody>
      <dsp:txXfrm>
        <a:off x="3957508" y="301316"/>
        <a:ext cx="2600582" cy="3748704"/>
      </dsp:txXfrm>
    </dsp:sp>
    <dsp:sp modelId="{043532FD-2BE6-4F88-B3CF-227FB5B3AA77}">
      <dsp:nvSpPr>
        <dsp:cNvPr id="0" name=""/>
        <dsp:cNvSpPr/>
      </dsp:nvSpPr>
      <dsp:spPr>
        <a:xfrm>
          <a:off x="6915239" y="1833131"/>
          <a:ext cx="585628" cy="68507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915239" y="1970146"/>
        <a:ext cx="409940" cy="411044"/>
      </dsp:txXfrm>
    </dsp:sp>
    <dsp:sp modelId="{19218DFF-42C3-48DF-AC18-D63BC4336E5E}">
      <dsp:nvSpPr>
        <dsp:cNvPr id="0" name=""/>
        <dsp:cNvSpPr/>
      </dsp:nvSpPr>
      <dsp:spPr>
        <a:xfrm>
          <a:off x="7743958" y="220408"/>
          <a:ext cx="2762398" cy="3910520"/>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Devlet</a:t>
          </a:r>
        </a:p>
        <a:p>
          <a:pPr marL="0" lvl="0" indent="0" algn="ctr" defTabSz="666750">
            <a:lnSpc>
              <a:spcPct val="90000"/>
            </a:lnSpc>
            <a:spcBef>
              <a:spcPct val="0"/>
            </a:spcBef>
            <a:spcAft>
              <a:spcPct val="35000"/>
            </a:spcAft>
            <a:buNone/>
          </a:pPr>
          <a:r>
            <a:rPr lang="tr-TR" sz="1500" kern="1200" dirty="0"/>
            <a:t>Yasal Mevzuat Çıkarma ve Denetleme</a:t>
          </a:r>
          <a:endParaRPr lang="en-US" sz="1500" kern="1200" dirty="0"/>
        </a:p>
      </dsp:txBody>
      <dsp:txXfrm>
        <a:off x="7824866" y="301316"/>
        <a:ext cx="2600582" cy="37487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B1B23-04B7-4E6F-833F-9B6520F3DF80}">
      <dsp:nvSpPr>
        <dsp:cNvPr id="0" name=""/>
        <dsp:cNvSpPr/>
      </dsp:nvSpPr>
      <dsp:spPr>
        <a:xfrm>
          <a:off x="749518" y="516000"/>
          <a:ext cx="844418" cy="8444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48FA2-9C65-49F6-8291-1F2C5E1F80DA}">
      <dsp:nvSpPr>
        <dsp:cNvPr id="0" name=""/>
        <dsp:cNvSpPr/>
      </dsp:nvSpPr>
      <dsp:spPr>
        <a:xfrm>
          <a:off x="5170" y="1848346"/>
          <a:ext cx="2412624" cy="969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defRPr b="1"/>
          </a:pPr>
          <a:r>
            <a:rPr lang="tr-TR" sz="1600" b="0" kern="1200" dirty="0"/>
            <a:t>Sıcaklık, nem, hava akımı, termal radyasyon(çevredeki cisimlerden yayılan ısı enerjisi) vb. iklim şartları açısından, çalışanların bedensel ve zihinsel faaliyetlerini sürdürürken rahatlık içinde bulunmalarıdır.</a:t>
          </a:r>
          <a:endParaRPr lang="en-US" sz="1600" b="0" kern="1200" dirty="0"/>
        </a:p>
      </dsp:txBody>
      <dsp:txXfrm>
        <a:off x="5170" y="1848346"/>
        <a:ext cx="2412624" cy="969797"/>
      </dsp:txXfrm>
    </dsp:sp>
    <dsp:sp modelId="{6BF602A1-4CD2-4312-9A7D-9FC2A048E6BA}">
      <dsp:nvSpPr>
        <dsp:cNvPr id="0" name=""/>
        <dsp:cNvSpPr/>
      </dsp:nvSpPr>
      <dsp:spPr>
        <a:xfrm>
          <a:off x="5170" y="2897155"/>
          <a:ext cx="2412624" cy="620131"/>
        </a:xfrm>
        <a:prstGeom prst="rect">
          <a:avLst/>
        </a:prstGeom>
        <a:noFill/>
        <a:ln>
          <a:noFill/>
        </a:ln>
        <a:effectLst/>
      </dsp:spPr>
      <dsp:style>
        <a:lnRef idx="0">
          <a:scrgbClr r="0" g="0" b="0"/>
        </a:lnRef>
        <a:fillRef idx="0">
          <a:scrgbClr r="0" g="0" b="0"/>
        </a:fillRef>
        <a:effectRef idx="0">
          <a:scrgbClr r="0" g="0" b="0"/>
        </a:effectRef>
        <a:fontRef idx="minor"/>
      </dsp:style>
    </dsp:sp>
    <dsp:sp modelId="{AA9D633E-0B56-45F2-BBFC-56E89DBDDEF6}">
      <dsp:nvSpPr>
        <dsp:cNvPr id="0" name=""/>
        <dsp:cNvSpPr/>
      </dsp:nvSpPr>
      <dsp:spPr>
        <a:xfrm>
          <a:off x="3624107" y="589085"/>
          <a:ext cx="844418" cy="8444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2690E3-ADDF-4CDD-8EDC-BFA9F2E329E0}">
      <dsp:nvSpPr>
        <dsp:cNvPr id="0" name=""/>
        <dsp:cNvSpPr/>
      </dsp:nvSpPr>
      <dsp:spPr>
        <a:xfrm rot="10800000" flipV="1">
          <a:off x="2982522" y="1878002"/>
          <a:ext cx="1799771" cy="420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tr-TR" sz="1600" b="0" kern="1200" dirty="0"/>
            <a:t>Ortam Sıcaklığı;</a:t>
          </a:r>
          <a:endParaRPr lang="en-US" sz="1600" b="0" kern="1200" dirty="0"/>
        </a:p>
      </dsp:txBody>
      <dsp:txXfrm rot="-10800000">
        <a:off x="2982522" y="1878002"/>
        <a:ext cx="1799771" cy="420552"/>
      </dsp:txXfrm>
    </dsp:sp>
    <dsp:sp modelId="{63067A54-1F43-44DA-90E8-FBF4E58E8AAF}">
      <dsp:nvSpPr>
        <dsp:cNvPr id="0" name=""/>
        <dsp:cNvSpPr/>
      </dsp:nvSpPr>
      <dsp:spPr>
        <a:xfrm>
          <a:off x="2882827" y="2162258"/>
          <a:ext cx="2240417" cy="159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tr-TR" sz="1600" kern="1200" dirty="0"/>
            <a:t>Yaz aylarında : 22-25 C Kış aylarında 20-23 C </a:t>
          </a:r>
          <a:endParaRPr lang="en-US" sz="1600" kern="1200" dirty="0"/>
        </a:p>
        <a:p>
          <a:pPr marL="0" lvl="0" indent="0" algn="just" defTabSz="711200">
            <a:lnSpc>
              <a:spcPct val="100000"/>
            </a:lnSpc>
            <a:spcBef>
              <a:spcPct val="0"/>
            </a:spcBef>
            <a:spcAft>
              <a:spcPct val="35000"/>
            </a:spcAft>
            <a:buNone/>
          </a:pPr>
          <a:r>
            <a:rPr lang="tr-TR" sz="1600" kern="1200" dirty="0"/>
            <a:t>Bağıl Nem : %40-%50 Hava Akımı : 0,1-2,0 m/s</a:t>
          </a:r>
          <a:endParaRPr lang="en-US" sz="1600" kern="1200" dirty="0"/>
        </a:p>
      </dsp:txBody>
      <dsp:txXfrm>
        <a:off x="2882827" y="2162258"/>
        <a:ext cx="2240417" cy="1599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80511-9B5A-4461-B542-96F5B1030B68}">
      <dsp:nvSpPr>
        <dsp:cNvPr id="0" name=""/>
        <dsp:cNvSpPr/>
      </dsp:nvSpPr>
      <dsp:spPr>
        <a:xfrm>
          <a:off x="1581269" y="380950"/>
          <a:ext cx="292508" cy="91440"/>
        </a:xfrm>
        <a:custGeom>
          <a:avLst/>
          <a:gdLst/>
          <a:ahLst/>
          <a:cxnLst/>
          <a:rect l="0" t="0" r="0" b="0"/>
          <a:pathLst>
            <a:path>
              <a:moveTo>
                <a:pt x="0" y="45720"/>
              </a:moveTo>
              <a:lnTo>
                <a:pt x="29250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19445" y="425053"/>
        <a:ext cx="16155" cy="3234"/>
      </dsp:txXfrm>
    </dsp:sp>
    <dsp:sp modelId="{2611FE0F-C2F9-4AF8-838F-871CCCF70E65}">
      <dsp:nvSpPr>
        <dsp:cNvPr id="0" name=""/>
        <dsp:cNvSpPr/>
      </dsp:nvSpPr>
      <dsp:spPr>
        <a:xfrm>
          <a:off x="178251" y="5225"/>
          <a:ext cx="1404817" cy="8428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ANTONY ASHLY COOPER</a:t>
          </a:r>
          <a:endParaRPr lang="en-US" sz="1200" kern="1200"/>
        </a:p>
      </dsp:txBody>
      <dsp:txXfrm>
        <a:off x="178251" y="5225"/>
        <a:ext cx="1404817" cy="842890"/>
      </dsp:txXfrm>
    </dsp:sp>
    <dsp:sp modelId="{23C8411C-AD8E-49AE-B02E-770FD702BF4A}">
      <dsp:nvSpPr>
        <dsp:cNvPr id="0" name=""/>
        <dsp:cNvSpPr/>
      </dsp:nvSpPr>
      <dsp:spPr>
        <a:xfrm>
          <a:off x="3309195" y="380950"/>
          <a:ext cx="292508" cy="91440"/>
        </a:xfrm>
        <a:custGeom>
          <a:avLst/>
          <a:gdLst/>
          <a:ahLst/>
          <a:cxnLst/>
          <a:rect l="0" t="0" r="0" b="0"/>
          <a:pathLst>
            <a:path>
              <a:moveTo>
                <a:pt x="0" y="45720"/>
              </a:moveTo>
              <a:lnTo>
                <a:pt x="292508" y="45720"/>
              </a:lnTo>
            </a:path>
          </a:pathLst>
        </a:custGeom>
        <a:noFill/>
        <a:ln w="6350" cap="flat" cmpd="sng" algn="ctr">
          <a:solidFill>
            <a:schemeClr val="accent5">
              <a:hueOff val="-735334"/>
              <a:satOff val="-1023"/>
              <a:lumOff val="-39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7371" y="425053"/>
        <a:ext cx="16155" cy="3234"/>
      </dsp:txXfrm>
    </dsp:sp>
    <dsp:sp modelId="{42BBB505-20B6-4DB4-8096-5F8070D30D87}">
      <dsp:nvSpPr>
        <dsp:cNvPr id="0" name=""/>
        <dsp:cNvSpPr/>
      </dsp:nvSpPr>
      <dsp:spPr>
        <a:xfrm>
          <a:off x="1906177" y="5225"/>
          <a:ext cx="1404817" cy="842890"/>
        </a:xfrm>
        <a:prstGeom prst="rect">
          <a:avLst/>
        </a:prstGeom>
        <a:solidFill>
          <a:schemeClr val="accent5">
            <a:hueOff val="-668486"/>
            <a:satOff val="-930"/>
            <a:lumOff val="-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THOMAS PERCİVAL</a:t>
          </a:r>
          <a:endParaRPr lang="en-US" sz="1200" kern="1200"/>
        </a:p>
      </dsp:txBody>
      <dsp:txXfrm>
        <a:off x="1906177" y="5225"/>
        <a:ext cx="1404817" cy="842890"/>
      </dsp:txXfrm>
    </dsp:sp>
    <dsp:sp modelId="{D041A417-8D83-4C93-B830-F78A9C5F27B7}">
      <dsp:nvSpPr>
        <dsp:cNvPr id="0" name=""/>
        <dsp:cNvSpPr/>
      </dsp:nvSpPr>
      <dsp:spPr>
        <a:xfrm>
          <a:off x="880660" y="846316"/>
          <a:ext cx="3455852" cy="292508"/>
        </a:xfrm>
        <a:custGeom>
          <a:avLst/>
          <a:gdLst/>
          <a:ahLst/>
          <a:cxnLst/>
          <a:rect l="0" t="0" r="0" b="0"/>
          <a:pathLst>
            <a:path>
              <a:moveTo>
                <a:pt x="3455852" y="0"/>
              </a:moveTo>
              <a:lnTo>
                <a:pt x="3455852" y="163354"/>
              </a:lnTo>
              <a:lnTo>
                <a:pt x="0" y="163354"/>
              </a:lnTo>
              <a:lnTo>
                <a:pt x="0" y="292508"/>
              </a:lnTo>
            </a:path>
          </a:pathLst>
        </a:custGeom>
        <a:noFill/>
        <a:ln w="6350" cap="flat" cmpd="sng" algn="ctr">
          <a:solidFill>
            <a:schemeClr val="accent5">
              <a:hueOff val="-1470669"/>
              <a:satOff val="-2046"/>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1813" y="990953"/>
        <a:ext cx="173546" cy="3234"/>
      </dsp:txXfrm>
    </dsp:sp>
    <dsp:sp modelId="{2C30227E-85C7-4235-9A68-7AAF198617F2}">
      <dsp:nvSpPr>
        <dsp:cNvPr id="0" name=""/>
        <dsp:cNvSpPr/>
      </dsp:nvSpPr>
      <dsp:spPr>
        <a:xfrm>
          <a:off x="3634103" y="5225"/>
          <a:ext cx="1404817" cy="842890"/>
        </a:xfrm>
        <a:prstGeom prst="rect">
          <a:avLst/>
        </a:prstGeom>
        <a:solidFill>
          <a:schemeClr val="accent5">
            <a:hueOff val="-1336972"/>
            <a:satOff val="-1860"/>
            <a:lumOff val="-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MİCHEL SADLER </a:t>
          </a:r>
          <a:endParaRPr lang="en-US" sz="1200" kern="1200"/>
        </a:p>
      </dsp:txBody>
      <dsp:txXfrm>
        <a:off x="3634103" y="5225"/>
        <a:ext cx="1404817" cy="842890"/>
      </dsp:txXfrm>
    </dsp:sp>
    <dsp:sp modelId="{34B980C3-A573-4F35-950E-6D0AC6F3B783}">
      <dsp:nvSpPr>
        <dsp:cNvPr id="0" name=""/>
        <dsp:cNvSpPr/>
      </dsp:nvSpPr>
      <dsp:spPr>
        <a:xfrm>
          <a:off x="1581269" y="1546949"/>
          <a:ext cx="292508" cy="91440"/>
        </a:xfrm>
        <a:custGeom>
          <a:avLst/>
          <a:gdLst/>
          <a:ahLst/>
          <a:cxnLst/>
          <a:rect l="0" t="0" r="0" b="0"/>
          <a:pathLst>
            <a:path>
              <a:moveTo>
                <a:pt x="0" y="45720"/>
              </a:moveTo>
              <a:lnTo>
                <a:pt x="292508" y="45720"/>
              </a:lnTo>
            </a:path>
          </a:pathLst>
        </a:custGeom>
        <a:noFill/>
        <a:ln w="6350" cap="flat" cmpd="sng" algn="ctr">
          <a:solidFill>
            <a:schemeClr val="accent5">
              <a:hueOff val="-2206003"/>
              <a:satOff val="-3068"/>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19445" y="1591052"/>
        <a:ext cx="16155" cy="3234"/>
      </dsp:txXfrm>
    </dsp:sp>
    <dsp:sp modelId="{D12879D1-C3A9-412A-9AEF-C2CAE6407706}">
      <dsp:nvSpPr>
        <dsp:cNvPr id="0" name=""/>
        <dsp:cNvSpPr/>
      </dsp:nvSpPr>
      <dsp:spPr>
        <a:xfrm>
          <a:off x="178251" y="1171224"/>
          <a:ext cx="1404817" cy="842890"/>
        </a:xfrm>
        <a:prstGeom prst="rect">
          <a:avLst/>
        </a:prstGeom>
        <a:solidFill>
          <a:schemeClr val="accent5">
            <a:hueOff val="-2005458"/>
            <a:satOff val="-2789"/>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SİR ROBERT PEEL </a:t>
          </a:r>
          <a:endParaRPr lang="en-US" sz="1200" kern="1200"/>
        </a:p>
      </dsp:txBody>
      <dsp:txXfrm>
        <a:off x="178251" y="1171224"/>
        <a:ext cx="1404817" cy="842890"/>
      </dsp:txXfrm>
    </dsp:sp>
    <dsp:sp modelId="{6D81EF11-54FE-40DB-891E-BB68AF856E50}">
      <dsp:nvSpPr>
        <dsp:cNvPr id="0" name=""/>
        <dsp:cNvSpPr/>
      </dsp:nvSpPr>
      <dsp:spPr>
        <a:xfrm>
          <a:off x="3309195" y="1546949"/>
          <a:ext cx="292508" cy="91440"/>
        </a:xfrm>
        <a:custGeom>
          <a:avLst/>
          <a:gdLst/>
          <a:ahLst/>
          <a:cxnLst/>
          <a:rect l="0" t="0" r="0" b="0"/>
          <a:pathLst>
            <a:path>
              <a:moveTo>
                <a:pt x="0" y="45720"/>
              </a:moveTo>
              <a:lnTo>
                <a:pt x="292508" y="45720"/>
              </a:lnTo>
            </a:path>
          </a:pathLst>
        </a:custGeom>
        <a:noFill/>
        <a:ln w="6350" cap="flat" cmpd="sng" algn="ctr">
          <a:solidFill>
            <a:schemeClr val="accent5">
              <a:hueOff val="-2941338"/>
              <a:satOff val="-4091"/>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7371" y="1591052"/>
        <a:ext cx="16155" cy="3234"/>
      </dsp:txXfrm>
    </dsp:sp>
    <dsp:sp modelId="{5679787E-A5C4-4F70-BEC5-613E39B3606F}">
      <dsp:nvSpPr>
        <dsp:cNvPr id="0" name=""/>
        <dsp:cNvSpPr/>
      </dsp:nvSpPr>
      <dsp:spPr>
        <a:xfrm>
          <a:off x="1906177" y="1171224"/>
          <a:ext cx="1404817" cy="842890"/>
        </a:xfrm>
        <a:prstGeom prst="rect">
          <a:avLst/>
        </a:prstGeom>
        <a:solidFill>
          <a:schemeClr val="accent5">
            <a:hueOff val="-2673943"/>
            <a:satOff val="-3719"/>
            <a:lumOff val="-1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ROBERT OWEN </a:t>
          </a:r>
          <a:endParaRPr lang="en-US" sz="1200" kern="1200"/>
        </a:p>
      </dsp:txBody>
      <dsp:txXfrm>
        <a:off x="1906177" y="1171224"/>
        <a:ext cx="1404817" cy="842890"/>
      </dsp:txXfrm>
    </dsp:sp>
    <dsp:sp modelId="{65276940-B261-4871-A7B5-2FD11E838640}">
      <dsp:nvSpPr>
        <dsp:cNvPr id="0" name=""/>
        <dsp:cNvSpPr/>
      </dsp:nvSpPr>
      <dsp:spPr>
        <a:xfrm>
          <a:off x="880660" y="2012314"/>
          <a:ext cx="3455852" cy="292508"/>
        </a:xfrm>
        <a:custGeom>
          <a:avLst/>
          <a:gdLst/>
          <a:ahLst/>
          <a:cxnLst/>
          <a:rect l="0" t="0" r="0" b="0"/>
          <a:pathLst>
            <a:path>
              <a:moveTo>
                <a:pt x="3455852" y="0"/>
              </a:moveTo>
              <a:lnTo>
                <a:pt x="3455852" y="163354"/>
              </a:lnTo>
              <a:lnTo>
                <a:pt x="0" y="163354"/>
              </a:lnTo>
              <a:lnTo>
                <a:pt x="0" y="292508"/>
              </a:lnTo>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1813" y="2156951"/>
        <a:ext cx="173546" cy="3234"/>
      </dsp:txXfrm>
    </dsp:sp>
    <dsp:sp modelId="{317B5EA3-3532-431B-B1E8-46EAF3ED455F}">
      <dsp:nvSpPr>
        <dsp:cNvPr id="0" name=""/>
        <dsp:cNvSpPr/>
      </dsp:nvSpPr>
      <dsp:spPr>
        <a:xfrm>
          <a:off x="3634103" y="1171224"/>
          <a:ext cx="1404817" cy="842890"/>
        </a:xfrm>
        <a:prstGeom prst="rect">
          <a:avLst/>
        </a:prstGeom>
        <a:solidFill>
          <a:schemeClr val="accent5">
            <a:hueOff val="-3342429"/>
            <a:satOff val="-4649"/>
            <a:lumOff val="-1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PERSİVAL POTT</a:t>
          </a:r>
          <a:endParaRPr lang="en-US" sz="1200" kern="1200"/>
        </a:p>
      </dsp:txBody>
      <dsp:txXfrm>
        <a:off x="3634103" y="1171224"/>
        <a:ext cx="1404817" cy="842890"/>
      </dsp:txXfrm>
    </dsp:sp>
    <dsp:sp modelId="{3B58194F-3FD5-4D9B-8BB7-DE9696F94052}">
      <dsp:nvSpPr>
        <dsp:cNvPr id="0" name=""/>
        <dsp:cNvSpPr/>
      </dsp:nvSpPr>
      <dsp:spPr>
        <a:xfrm>
          <a:off x="1581269" y="2712948"/>
          <a:ext cx="292508" cy="91440"/>
        </a:xfrm>
        <a:custGeom>
          <a:avLst/>
          <a:gdLst/>
          <a:ahLst/>
          <a:cxnLst/>
          <a:rect l="0" t="0" r="0" b="0"/>
          <a:pathLst>
            <a:path>
              <a:moveTo>
                <a:pt x="0" y="45720"/>
              </a:moveTo>
              <a:lnTo>
                <a:pt x="292508" y="45720"/>
              </a:lnTo>
            </a:path>
          </a:pathLst>
        </a:custGeom>
        <a:noFill/>
        <a:ln w="6350" cap="flat" cmpd="sng" algn="ctr">
          <a:solidFill>
            <a:schemeClr val="accent5">
              <a:hueOff val="-4412007"/>
              <a:satOff val="-6137"/>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19445" y="2757051"/>
        <a:ext cx="16155" cy="3234"/>
      </dsp:txXfrm>
    </dsp:sp>
    <dsp:sp modelId="{66DB3140-A478-4CEE-8E50-45CE120F640F}">
      <dsp:nvSpPr>
        <dsp:cNvPr id="0" name=""/>
        <dsp:cNvSpPr/>
      </dsp:nvSpPr>
      <dsp:spPr>
        <a:xfrm>
          <a:off x="178251" y="2337223"/>
          <a:ext cx="1404817" cy="842890"/>
        </a:xfrm>
        <a:prstGeom prst="rect">
          <a:avLst/>
        </a:prstGeom>
        <a:solidFill>
          <a:schemeClr val="accent5">
            <a:hueOff val="-4010915"/>
            <a:satOff val="-5579"/>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ORFİLA</a:t>
          </a:r>
          <a:endParaRPr lang="en-US" sz="1200" kern="1200"/>
        </a:p>
      </dsp:txBody>
      <dsp:txXfrm>
        <a:off x="178251" y="2337223"/>
        <a:ext cx="1404817" cy="842890"/>
      </dsp:txXfrm>
    </dsp:sp>
    <dsp:sp modelId="{D6C108C0-F2EC-4546-A788-5DC35B7BD84C}">
      <dsp:nvSpPr>
        <dsp:cNvPr id="0" name=""/>
        <dsp:cNvSpPr/>
      </dsp:nvSpPr>
      <dsp:spPr>
        <a:xfrm>
          <a:off x="3309195" y="2712948"/>
          <a:ext cx="292508" cy="91440"/>
        </a:xfrm>
        <a:custGeom>
          <a:avLst/>
          <a:gdLst/>
          <a:ahLst/>
          <a:cxnLst/>
          <a:rect l="0" t="0" r="0" b="0"/>
          <a:pathLst>
            <a:path>
              <a:moveTo>
                <a:pt x="0" y="45720"/>
              </a:moveTo>
              <a:lnTo>
                <a:pt x="292508" y="45720"/>
              </a:lnTo>
            </a:path>
          </a:pathLst>
        </a:custGeom>
        <a:noFill/>
        <a:ln w="6350" cap="flat" cmpd="sng" algn="ctr">
          <a:solidFill>
            <a:schemeClr val="accent5">
              <a:hueOff val="-5147341"/>
              <a:satOff val="-7160"/>
              <a:lumOff val="-274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7371" y="2757051"/>
        <a:ext cx="16155" cy="3234"/>
      </dsp:txXfrm>
    </dsp:sp>
    <dsp:sp modelId="{3E2C10CE-38A7-4882-83E4-14720806D6FE}">
      <dsp:nvSpPr>
        <dsp:cNvPr id="0" name=""/>
        <dsp:cNvSpPr/>
      </dsp:nvSpPr>
      <dsp:spPr>
        <a:xfrm>
          <a:off x="1906177" y="2337223"/>
          <a:ext cx="1404817" cy="842890"/>
        </a:xfrm>
        <a:prstGeom prst="rect">
          <a:avLst/>
        </a:prstGeom>
        <a:solidFill>
          <a:schemeClr val="accent5">
            <a:hueOff val="-4679401"/>
            <a:satOff val="-6509"/>
            <a:lumOff val="-2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CHARLES TURNER THACKRAH </a:t>
          </a:r>
          <a:endParaRPr lang="en-US" sz="1200" kern="1200"/>
        </a:p>
      </dsp:txBody>
      <dsp:txXfrm>
        <a:off x="1906177" y="2337223"/>
        <a:ext cx="1404817" cy="842890"/>
      </dsp:txXfrm>
    </dsp:sp>
    <dsp:sp modelId="{33C9F742-C7FF-48F2-AEBD-BE6C3EF77154}">
      <dsp:nvSpPr>
        <dsp:cNvPr id="0" name=""/>
        <dsp:cNvSpPr/>
      </dsp:nvSpPr>
      <dsp:spPr>
        <a:xfrm>
          <a:off x="880660" y="3178313"/>
          <a:ext cx="3455852" cy="292508"/>
        </a:xfrm>
        <a:custGeom>
          <a:avLst/>
          <a:gdLst/>
          <a:ahLst/>
          <a:cxnLst/>
          <a:rect l="0" t="0" r="0" b="0"/>
          <a:pathLst>
            <a:path>
              <a:moveTo>
                <a:pt x="3455852" y="0"/>
              </a:moveTo>
              <a:lnTo>
                <a:pt x="3455852" y="163354"/>
              </a:lnTo>
              <a:lnTo>
                <a:pt x="0" y="163354"/>
              </a:lnTo>
              <a:lnTo>
                <a:pt x="0" y="292508"/>
              </a:lnTo>
            </a:path>
          </a:pathLst>
        </a:custGeom>
        <a:noFill/>
        <a:ln w="6350" cap="flat" cmpd="sng" algn="ctr">
          <a:solidFill>
            <a:schemeClr val="accent5">
              <a:hueOff val="-5882676"/>
              <a:satOff val="-8182"/>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1813" y="3322950"/>
        <a:ext cx="173546" cy="3234"/>
      </dsp:txXfrm>
    </dsp:sp>
    <dsp:sp modelId="{D78D0B8A-CEF4-48D1-A925-B1AB17EF12EE}">
      <dsp:nvSpPr>
        <dsp:cNvPr id="0" name=""/>
        <dsp:cNvSpPr/>
      </dsp:nvSpPr>
      <dsp:spPr>
        <a:xfrm>
          <a:off x="3634103" y="2337223"/>
          <a:ext cx="1404817" cy="842890"/>
        </a:xfrm>
        <a:prstGeom prst="rect">
          <a:avLst/>
        </a:prstGeom>
        <a:solidFill>
          <a:schemeClr val="accent5">
            <a:hueOff val="-5347887"/>
            <a:satOff val="-7439"/>
            <a:lumOff val="-28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MORİSON LEGGE, THOMAS LEGGE</a:t>
          </a:r>
          <a:endParaRPr lang="en-US" sz="1200" kern="1200"/>
        </a:p>
      </dsp:txBody>
      <dsp:txXfrm>
        <a:off x="3634103" y="2337223"/>
        <a:ext cx="1404817" cy="842890"/>
      </dsp:txXfrm>
    </dsp:sp>
    <dsp:sp modelId="{38F14420-005E-4AD1-9C71-4570755828EE}">
      <dsp:nvSpPr>
        <dsp:cNvPr id="0" name=""/>
        <dsp:cNvSpPr/>
      </dsp:nvSpPr>
      <dsp:spPr>
        <a:xfrm>
          <a:off x="1581269" y="3878947"/>
          <a:ext cx="292508" cy="91440"/>
        </a:xfrm>
        <a:custGeom>
          <a:avLst/>
          <a:gdLst/>
          <a:ahLst/>
          <a:cxnLst/>
          <a:rect l="0" t="0" r="0" b="0"/>
          <a:pathLst>
            <a:path>
              <a:moveTo>
                <a:pt x="0" y="45720"/>
              </a:moveTo>
              <a:lnTo>
                <a:pt x="292508" y="45720"/>
              </a:lnTo>
            </a:path>
          </a:pathLst>
        </a:custGeom>
        <a:noFill/>
        <a:ln w="6350" cap="flat" cmpd="sng" algn="ctr">
          <a:solidFill>
            <a:schemeClr val="accent5">
              <a:hueOff val="-6618010"/>
              <a:satOff val="-9205"/>
              <a:lumOff val="-35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19445" y="3923050"/>
        <a:ext cx="16155" cy="3234"/>
      </dsp:txXfrm>
    </dsp:sp>
    <dsp:sp modelId="{EAC07ED3-E331-4805-9396-26152DDF8FF5}">
      <dsp:nvSpPr>
        <dsp:cNvPr id="0" name=""/>
        <dsp:cNvSpPr/>
      </dsp:nvSpPr>
      <dsp:spPr>
        <a:xfrm>
          <a:off x="178251" y="3503221"/>
          <a:ext cx="1404817" cy="842890"/>
        </a:xfrm>
        <a:prstGeom prst="rect">
          <a:avLst/>
        </a:prstGeom>
        <a:solidFill>
          <a:schemeClr val="accent5">
            <a:hueOff val="-6016373"/>
            <a:satOff val="-8368"/>
            <a:lumOff val="-3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SİR JOHN SİMON</a:t>
          </a:r>
          <a:endParaRPr lang="en-US" sz="1200" kern="1200"/>
        </a:p>
      </dsp:txBody>
      <dsp:txXfrm>
        <a:off x="178251" y="3503221"/>
        <a:ext cx="1404817" cy="842890"/>
      </dsp:txXfrm>
    </dsp:sp>
    <dsp:sp modelId="{B3F2BC4E-D692-4985-AAEA-5F033C903950}">
      <dsp:nvSpPr>
        <dsp:cNvPr id="0" name=""/>
        <dsp:cNvSpPr/>
      </dsp:nvSpPr>
      <dsp:spPr>
        <a:xfrm>
          <a:off x="3309195" y="3878947"/>
          <a:ext cx="292508" cy="91440"/>
        </a:xfrm>
        <a:custGeom>
          <a:avLst/>
          <a:gdLst/>
          <a:ahLst/>
          <a:cxnLst/>
          <a:rect l="0" t="0" r="0" b="0"/>
          <a:pathLst>
            <a:path>
              <a:moveTo>
                <a:pt x="0" y="45720"/>
              </a:moveTo>
              <a:lnTo>
                <a:pt x="292508"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7371" y="3923050"/>
        <a:ext cx="16155" cy="3234"/>
      </dsp:txXfrm>
    </dsp:sp>
    <dsp:sp modelId="{F505EDD1-DD9C-4BF8-9A9A-64AC04D4504C}">
      <dsp:nvSpPr>
        <dsp:cNvPr id="0" name=""/>
        <dsp:cNvSpPr/>
      </dsp:nvSpPr>
      <dsp:spPr>
        <a:xfrm>
          <a:off x="1906177" y="3503221"/>
          <a:ext cx="1404817" cy="842890"/>
        </a:xfrm>
        <a:prstGeom prst="rect">
          <a:avLst/>
        </a:prstGeom>
        <a:solidFill>
          <a:schemeClr val="accent5">
            <a:hueOff val="-6684859"/>
            <a:satOff val="-9298"/>
            <a:lumOff val="-35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ALİCE HAMİLTON, GİLMANN THOMON, BUTLIN</a:t>
          </a:r>
          <a:endParaRPr lang="en-US" sz="1200" kern="1200"/>
        </a:p>
      </dsp:txBody>
      <dsp:txXfrm>
        <a:off x="1906177" y="3503221"/>
        <a:ext cx="1404817" cy="842890"/>
      </dsp:txXfrm>
    </dsp:sp>
    <dsp:sp modelId="{0A08DFC4-CF43-4292-B6C7-BF242BEFF871}">
      <dsp:nvSpPr>
        <dsp:cNvPr id="0" name=""/>
        <dsp:cNvSpPr/>
      </dsp:nvSpPr>
      <dsp:spPr>
        <a:xfrm>
          <a:off x="3634103" y="3503221"/>
          <a:ext cx="1404817" cy="84289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7" tIns="72257" rIns="68837" bIns="72257" numCol="1" spcCol="1270" anchor="ctr" anchorCtr="0">
          <a:noAutofit/>
        </a:bodyPr>
        <a:lstStyle/>
        <a:p>
          <a:pPr marL="0" lvl="0" indent="0" algn="ctr" defTabSz="533400">
            <a:lnSpc>
              <a:spcPct val="90000"/>
            </a:lnSpc>
            <a:spcBef>
              <a:spcPct val="0"/>
            </a:spcBef>
            <a:spcAft>
              <a:spcPct val="35000"/>
            </a:spcAft>
            <a:buNone/>
          </a:pPr>
          <a:r>
            <a:rPr lang="tr-TR" sz="1200" kern="1200"/>
            <a:t>Prof Dr. Muzaffer AKSOY; Benzen’in lösemi hastalığına sebep olduğunu açıklamıştır.</a:t>
          </a:r>
          <a:endParaRPr lang="en-US" sz="1200" kern="1200"/>
        </a:p>
      </dsp:txBody>
      <dsp:txXfrm>
        <a:off x="3634103" y="3503221"/>
        <a:ext cx="1404817" cy="842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34AD9-AA7A-40DF-9B43-66CB4AD739D9}">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F6736BD9-481D-4138-9C9E-8DF408F0D5D4}">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a:t>1936 yılında - 3008 sayılı iş kanunu </a:t>
          </a:r>
          <a:endParaRPr lang="en-US" sz="1800" kern="1200"/>
        </a:p>
      </dsp:txBody>
      <dsp:txXfrm>
        <a:off x="8061" y="5979"/>
        <a:ext cx="3034531" cy="1820718"/>
      </dsp:txXfrm>
    </dsp:sp>
    <dsp:sp modelId="{AD42A905-75A9-4AF1-A277-740C2452ED04}">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1C37958F-AB1D-4FFA-92B2-84542CDC126E}">
      <dsp:nvSpPr>
        <dsp:cNvPr id="0" name=""/>
        <dsp:cNvSpPr/>
      </dsp:nvSpPr>
      <dsp:spPr>
        <a:xfrm>
          <a:off x="3740534" y="5979"/>
          <a:ext cx="3034531" cy="18207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dirty="0"/>
            <a:t>1965 yılında 657 sayılı DMK, 1967 yılında - 931 sayılı iş kanunu </a:t>
          </a:r>
          <a:endParaRPr lang="en-US" sz="1800" kern="1200" dirty="0"/>
        </a:p>
      </dsp:txBody>
      <dsp:txXfrm>
        <a:off x="3740534" y="5979"/>
        <a:ext cx="3034531" cy="1820718"/>
      </dsp:txXfrm>
    </dsp:sp>
    <dsp:sp modelId="{082F106E-7333-42AC-B479-E65CA3FD5FB1}">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FDE1EB0D-97C5-4DBA-A9DB-03135BCBFA1D}">
      <dsp:nvSpPr>
        <dsp:cNvPr id="0" name=""/>
        <dsp:cNvSpPr/>
      </dsp:nvSpPr>
      <dsp:spPr>
        <a:xfrm>
          <a:off x="7473007" y="5979"/>
          <a:ext cx="3034531" cy="18207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a:t>1971 yılında - 1475 sayılı iş kanunu </a:t>
          </a:r>
          <a:endParaRPr lang="en-US" sz="1800" kern="1200"/>
        </a:p>
      </dsp:txBody>
      <dsp:txXfrm>
        <a:off x="7473007" y="5979"/>
        <a:ext cx="3034531" cy="1820718"/>
      </dsp:txXfrm>
    </dsp:sp>
    <dsp:sp modelId="{F39F0D7C-BEBF-420E-A425-BE7D91C8EB94}">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8FF1DD0E-1991-4421-B7AA-86EC95C05803}">
      <dsp:nvSpPr>
        <dsp:cNvPr id="0" name=""/>
        <dsp:cNvSpPr/>
      </dsp:nvSpPr>
      <dsp:spPr>
        <a:xfrm>
          <a:off x="8061" y="2524640"/>
          <a:ext cx="3034531" cy="182071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a:t>2003 yılında - 4857 sayılı iş kanunu </a:t>
          </a:r>
          <a:endParaRPr lang="en-US" sz="1800" kern="1200"/>
        </a:p>
      </dsp:txBody>
      <dsp:txXfrm>
        <a:off x="8061" y="2524640"/>
        <a:ext cx="3034531" cy="1820718"/>
      </dsp:txXfrm>
    </dsp:sp>
    <dsp:sp modelId="{C7483F7B-78BC-4B55-9405-83C2BC58C8DC}">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F829DDFB-047B-4185-AE35-D4E4EC797B7A}">
      <dsp:nvSpPr>
        <dsp:cNvPr id="0" name=""/>
        <dsp:cNvSpPr/>
      </dsp:nvSpPr>
      <dsp:spPr>
        <a:xfrm>
          <a:off x="3740534" y="2524640"/>
          <a:ext cx="3034531" cy="182071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dirty="0"/>
            <a:t>2006 yılında - 5510 Sosyal Sigortalar ve Genel Sağlık Sigortası Kanunu(İş kanunu ve İSG kanunu değildir önemli bir kanundur)</a:t>
          </a:r>
          <a:endParaRPr lang="en-US" sz="1800" kern="1200" dirty="0"/>
        </a:p>
      </dsp:txBody>
      <dsp:txXfrm>
        <a:off x="3740534" y="2524640"/>
        <a:ext cx="3034531" cy="1820718"/>
      </dsp:txXfrm>
    </dsp:sp>
    <dsp:sp modelId="{F4A62563-566C-4E48-9CB1-59754DE17B44}">
      <dsp:nvSpPr>
        <dsp:cNvPr id="0" name=""/>
        <dsp:cNvSpPr/>
      </dsp:nvSpPr>
      <dsp:spPr>
        <a:xfrm>
          <a:off x="7473007" y="2524640"/>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dirty="0"/>
            <a:t>2012 yılında - 6331 sayılı İSG Kanunu (Ulusal iş Sağlığı ve Güvenliği Konseyince hazırlandı iş kanunu değildir ilk kez çıkartılan İSG Kanunudur) </a:t>
          </a:r>
          <a:endParaRPr lang="en-US" sz="1800" kern="1200" dirty="0"/>
        </a:p>
      </dsp:txBody>
      <dsp:txXfrm>
        <a:off x="7473007" y="2524640"/>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A7F9B-59CA-42B7-AD55-605D9432A999}">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9AE6B-D78B-4B55-B5C7-5F91FCA3F811}">
      <dsp:nvSpPr>
        <dsp:cNvPr id="0" name=""/>
        <dsp:cNvSpPr/>
      </dsp:nvSpPr>
      <dsp:spPr>
        <a:xfrm>
          <a:off x="395445" y="1002230"/>
          <a:ext cx="718991" cy="7189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93218-16F7-44A0-8A2F-AA97C070F6AB}">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22350">
            <a:lnSpc>
              <a:spcPct val="90000"/>
            </a:lnSpc>
            <a:spcBef>
              <a:spcPct val="0"/>
            </a:spcBef>
            <a:spcAft>
              <a:spcPct val="35000"/>
            </a:spcAft>
            <a:buNone/>
          </a:pPr>
          <a:r>
            <a:rPr lang="tr-TR" sz="2300" kern="1200"/>
            <a:t>İş Sağlığı: “Tüm mesleklerde çalışanların bedensel, ruhsal ve sosyal yönden iyilik hallerinin en üstün düzeyde tutulması, sürdürülmesi ve geliştirilmesi çalışmalarıdır.” (WHO 1950)</a:t>
          </a:r>
          <a:endParaRPr lang="en-US" sz="2300" kern="1200"/>
        </a:p>
      </dsp:txBody>
      <dsp:txXfrm>
        <a:off x="1509882" y="708097"/>
        <a:ext cx="9005717" cy="1307257"/>
      </dsp:txXfrm>
    </dsp:sp>
    <dsp:sp modelId="{8A9FE775-82CB-4FA2-BCFA-CDF4F82E7233}">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F5457-BD7A-4207-902D-0070B244BC13}">
      <dsp:nvSpPr>
        <dsp:cNvPr id="0" name=""/>
        <dsp:cNvSpPr/>
      </dsp:nvSpPr>
      <dsp:spPr>
        <a:xfrm>
          <a:off x="395445" y="2636302"/>
          <a:ext cx="718991" cy="7189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AD0484-9ACC-4ECF-9D09-2BB29E5D7F9D}">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22350">
            <a:lnSpc>
              <a:spcPct val="90000"/>
            </a:lnSpc>
            <a:spcBef>
              <a:spcPct val="0"/>
            </a:spcBef>
            <a:spcAft>
              <a:spcPct val="35000"/>
            </a:spcAft>
            <a:buNone/>
          </a:pPr>
          <a:r>
            <a:rPr lang="tr-TR" sz="2300" kern="1200"/>
            <a:t>İş Güvenliği: İşyerinde işin yürütülmesi ile ilgili olarak meydana gelen tehlikelerden, sağlığa zarar verebilecek şartlardan korunmak ve daha iyi bir iş ortamı oluşturmak için yapılan sistemli ve bilimsel çalışmalardır.</a:t>
          </a:r>
          <a:endParaRPr lang="en-US" sz="2300" kern="1200"/>
        </a:p>
      </dsp:txBody>
      <dsp:txXfrm>
        <a:off x="1509882" y="2342169"/>
        <a:ext cx="9005717" cy="1307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99CA1-2A5F-41C8-A1ED-D91C558A00E3}">
      <dsp:nvSpPr>
        <dsp:cNvPr id="0" name=""/>
        <dsp:cNvSpPr/>
      </dsp:nvSpPr>
      <dsp:spPr>
        <a:xfrm>
          <a:off x="4170554" y="642"/>
          <a:ext cx="2174490" cy="217449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a:t>Sıfır risk</a:t>
          </a:r>
          <a:endParaRPr lang="en-US" sz="1900" kern="1200"/>
        </a:p>
      </dsp:txBody>
      <dsp:txXfrm>
        <a:off x="4714177" y="642"/>
        <a:ext cx="1087245" cy="1793954"/>
      </dsp:txXfrm>
    </dsp:sp>
    <dsp:sp modelId="{0DE6204E-3E41-4766-963A-F1CE14155530}">
      <dsp:nvSpPr>
        <dsp:cNvPr id="0" name=""/>
        <dsp:cNvSpPr/>
      </dsp:nvSpPr>
      <dsp:spPr>
        <a:xfrm rot="7200000">
          <a:off x="5426615" y="2176204"/>
          <a:ext cx="2174490" cy="217449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a:t>Sıfır iş kazası</a:t>
          </a:r>
          <a:endParaRPr lang="en-US" sz="1900" kern="1200"/>
        </a:p>
      </dsp:txBody>
      <dsp:txXfrm rot="-5400000">
        <a:off x="5781660" y="2814960"/>
        <a:ext cx="1793954" cy="1087245"/>
      </dsp:txXfrm>
    </dsp:sp>
    <dsp:sp modelId="{96082413-5D4E-41EE-A62F-F611F882CEB7}">
      <dsp:nvSpPr>
        <dsp:cNvPr id="0" name=""/>
        <dsp:cNvSpPr/>
      </dsp:nvSpPr>
      <dsp:spPr>
        <a:xfrm rot="14400000">
          <a:off x="2914493" y="2176204"/>
          <a:ext cx="2174490" cy="217449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a:t>En yüksek düzeyde güvenlik</a:t>
          </a:r>
          <a:endParaRPr lang="en-US" sz="1900" kern="1200"/>
        </a:p>
      </dsp:txBody>
      <dsp:txXfrm rot="5400000">
        <a:off x="2939984" y="2814960"/>
        <a:ext cx="1793954" cy="10872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3B0BC-3746-4D50-BDC4-FE17CA5A502C}">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64C6B9FA-6A94-4DCC-8791-A4D6DC9D1501}">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tr-TR" sz="2000" kern="1200"/>
            <a:t>Çalışanlara, sağlıklı bir çalışma ortamı sağlamak,</a:t>
          </a:r>
          <a:endParaRPr lang="en-US" sz="2000" kern="1200"/>
        </a:p>
      </dsp:txBody>
      <dsp:txXfrm>
        <a:off x="8061" y="5979"/>
        <a:ext cx="3034531" cy="1820718"/>
      </dsp:txXfrm>
    </dsp:sp>
    <dsp:sp modelId="{02EDF705-CABE-4179-B800-B316C5CEA2EE}">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F6CFDFA0-E327-4085-9DB8-2046DD5C6A89}">
      <dsp:nvSpPr>
        <dsp:cNvPr id="0" name=""/>
        <dsp:cNvSpPr/>
      </dsp:nvSpPr>
      <dsp:spPr>
        <a:xfrm>
          <a:off x="3740534" y="5979"/>
          <a:ext cx="3034531" cy="18207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tr-TR" sz="2000" kern="1200"/>
            <a:t>Çalışma şartlarının olumsuz etkilerinden onları korumak,</a:t>
          </a:r>
          <a:endParaRPr lang="en-US" sz="2000" kern="1200"/>
        </a:p>
      </dsp:txBody>
      <dsp:txXfrm>
        <a:off x="3740534" y="5979"/>
        <a:ext cx="3034531" cy="1820718"/>
      </dsp:txXfrm>
    </dsp:sp>
    <dsp:sp modelId="{D2346D9A-DA3B-4CB8-BD35-B14B378BA3E8}">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12733C06-972D-4CFB-B2D7-95136EF3C872}">
      <dsp:nvSpPr>
        <dsp:cNvPr id="0" name=""/>
        <dsp:cNvSpPr/>
      </dsp:nvSpPr>
      <dsp:spPr>
        <a:xfrm>
          <a:off x="7473007" y="5979"/>
          <a:ext cx="3034531" cy="18207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tr-TR" sz="2000" kern="1200"/>
            <a:t>İş kazaları ve meslek hastalıklarının önüne geçmek,</a:t>
          </a:r>
          <a:endParaRPr lang="en-US" sz="2000" kern="1200"/>
        </a:p>
      </dsp:txBody>
      <dsp:txXfrm>
        <a:off x="7473007" y="5979"/>
        <a:ext cx="3034531" cy="1820718"/>
      </dsp:txXfrm>
    </dsp:sp>
    <dsp:sp modelId="{1828EF47-3A84-4D70-BDB4-66413F950E64}">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6A3B6DA8-F739-4651-AD62-95CA4B2CE566}">
      <dsp:nvSpPr>
        <dsp:cNvPr id="0" name=""/>
        <dsp:cNvSpPr/>
      </dsp:nvSpPr>
      <dsp:spPr>
        <a:xfrm>
          <a:off x="8061" y="2524640"/>
          <a:ext cx="3034531" cy="182071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tr-TR" sz="2000" kern="1200"/>
            <a:t>İş ve çalışan arasında mümkün olan en iyi uyumu temin etmek,</a:t>
          </a:r>
          <a:endParaRPr lang="en-US" sz="2000" kern="1200"/>
        </a:p>
      </dsp:txBody>
      <dsp:txXfrm>
        <a:off x="8061" y="2524640"/>
        <a:ext cx="3034531" cy="1820718"/>
      </dsp:txXfrm>
    </dsp:sp>
    <dsp:sp modelId="{58038A90-656C-4828-81B4-39FFE060A507}">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A8EAF5D2-CE74-49E1-9E6F-3CF07541D6E8}">
      <dsp:nvSpPr>
        <dsp:cNvPr id="0" name=""/>
        <dsp:cNvSpPr/>
      </dsp:nvSpPr>
      <dsp:spPr>
        <a:xfrm>
          <a:off x="3740534" y="2524640"/>
          <a:ext cx="3034531" cy="182071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tr-TR" sz="2000" kern="1200"/>
            <a:t>İşyerlerindeki rizikoları tamamen ortadan kaldırmak ve oluşabilecek maddi-manevi zararları en alt seviyeye indirmek,</a:t>
          </a:r>
          <a:endParaRPr lang="en-US" sz="2000" kern="1200"/>
        </a:p>
      </dsp:txBody>
      <dsp:txXfrm>
        <a:off x="3740534" y="2524640"/>
        <a:ext cx="3034531" cy="1820718"/>
      </dsp:txXfrm>
    </dsp:sp>
    <dsp:sp modelId="{EC88B2C3-76E7-4540-9F51-464E5044E16F}">
      <dsp:nvSpPr>
        <dsp:cNvPr id="0" name=""/>
        <dsp:cNvSpPr/>
      </dsp:nvSpPr>
      <dsp:spPr>
        <a:xfrm>
          <a:off x="7473007" y="2524640"/>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89000">
            <a:lnSpc>
              <a:spcPct val="90000"/>
            </a:lnSpc>
            <a:spcBef>
              <a:spcPct val="0"/>
            </a:spcBef>
            <a:spcAft>
              <a:spcPct val="35000"/>
            </a:spcAft>
            <a:buNone/>
          </a:pPr>
          <a:r>
            <a:rPr lang="tr-TR" sz="2000" kern="1200"/>
            <a:t>Çalışma verimini artırmak, </a:t>
          </a:r>
          <a:endParaRPr lang="en-US" sz="2000" kern="1200"/>
        </a:p>
      </dsp:txBody>
      <dsp:txXfrm>
        <a:off x="7473007" y="2524640"/>
        <a:ext cx="3034531" cy="1820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77736-7011-4207-9D76-9E8BFB63690F}">
      <dsp:nvSpPr>
        <dsp:cNvPr id="0" name=""/>
        <dsp:cNvSpPr/>
      </dsp:nvSpPr>
      <dsp:spPr>
        <a:xfrm>
          <a:off x="0" y="0"/>
          <a:ext cx="3381375" cy="3733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622300">
            <a:lnSpc>
              <a:spcPct val="90000"/>
            </a:lnSpc>
            <a:spcBef>
              <a:spcPct val="0"/>
            </a:spcBef>
            <a:spcAft>
              <a:spcPct val="35000"/>
            </a:spcAft>
            <a:buNone/>
          </a:pPr>
          <a:r>
            <a:rPr lang="tr-TR" sz="1400" kern="1200"/>
            <a:t>Uluslararası Çalışma Örgütü'ne (ILO) göre, her yıl yaklaşık </a:t>
          </a:r>
          <a:r>
            <a:rPr lang="tr-TR" sz="1400" b="1" kern="1200"/>
            <a:t>2,78 milyon çalışan</a:t>
          </a:r>
          <a:r>
            <a:rPr lang="tr-TR" sz="1400" kern="1200"/>
            <a:t> işle ilgili kazalar veya meslek hastalıkları nedeniyle hayatını kaybetmektedir. </a:t>
          </a:r>
          <a:endParaRPr lang="en-US" sz="1400" kern="1200"/>
        </a:p>
      </dsp:txBody>
      <dsp:txXfrm>
        <a:off x="0" y="1418843"/>
        <a:ext cx="3381375" cy="2240279"/>
      </dsp:txXfrm>
    </dsp:sp>
    <dsp:sp modelId="{FC709132-F1AE-4890-8A06-FAD8AE34C926}">
      <dsp:nvSpPr>
        <dsp:cNvPr id="0" name=""/>
        <dsp:cNvSpPr/>
      </dsp:nvSpPr>
      <dsp:spPr>
        <a:xfrm>
          <a:off x="1130617" y="373379"/>
          <a:ext cx="1120139" cy="112013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94658" y="537420"/>
        <a:ext cx="792057" cy="792057"/>
      </dsp:txXfrm>
    </dsp:sp>
    <dsp:sp modelId="{4D69E876-AA47-4102-85E4-B55F5067EF99}">
      <dsp:nvSpPr>
        <dsp:cNvPr id="0" name=""/>
        <dsp:cNvSpPr/>
      </dsp:nvSpPr>
      <dsp:spPr>
        <a:xfrm>
          <a:off x="0" y="3733727"/>
          <a:ext cx="3381375" cy="72"/>
        </a:xfrm>
        <a:prstGeom prst="rect">
          <a:avLst/>
        </a:prstGeom>
        <a:solidFill>
          <a:schemeClr val="accent5">
            <a:hueOff val="-1470669"/>
            <a:satOff val="-2046"/>
            <a:lumOff val="-784"/>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B8BE23-3C14-476F-BEB8-748E90C36848}">
      <dsp:nvSpPr>
        <dsp:cNvPr id="0" name=""/>
        <dsp:cNvSpPr/>
      </dsp:nvSpPr>
      <dsp:spPr>
        <a:xfrm>
          <a:off x="3719512" y="0"/>
          <a:ext cx="3381375" cy="3733799"/>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622300">
            <a:lnSpc>
              <a:spcPct val="90000"/>
            </a:lnSpc>
            <a:spcBef>
              <a:spcPct val="0"/>
            </a:spcBef>
            <a:spcAft>
              <a:spcPct val="35000"/>
            </a:spcAft>
            <a:buNone/>
          </a:pPr>
          <a:r>
            <a:rPr lang="tr-TR" sz="1400" kern="1200"/>
            <a:t>Bu ölümlerin </a:t>
          </a:r>
          <a:r>
            <a:rPr lang="tr-TR" sz="1400" b="1" kern="1200"/>
            <a:t>2,4 milyonu </a:t>
          </a:r>
          <a:r>
            <a:rPr lang="tr-TR" sz="1400" kern="1200"/>
            <a:t>meslek hastalıklarından, yaklaşık </a:t>
          </a:r>
          <a:r>
            <a:rPr lang="tr-TR" sz="1400" b="1" kern="1200"/>
            <a:t>380.000'</a:t>
          </a:r>
          <a:r>
            <a:rPr lang="tr-TR" sz="1400" kern="1200"/>
            <a:t>i ise işyeri kazalarından kaynaklanmaktadır. Ayrıca, yılda yaklaşık </a:t>
          </a:r>
          <a:r>
            <a:rPr lang="tr-TR" sz="1400" b="1" kern="1200"/>
            <a:t>374 milyon </a:t>
          </a:r>
          <a:r>
            <a:rPr lang="tr-TR" sz="1400" kern="1200"/>
            <a:t>ölümcül olmayan işle ilgili yaralanma ve hastalık meydana gelmekte ve bu da önemli ölçüde işe devamsızlığa neden olmaktadır.</a:t>
          </a:r>
          <a:endParaRPr lang="en-US" sz="1400" kern="1200"/>
        </a:p>
      </dsp:txBody>
      <dsp:txXfrm>
        <a:off x="3719512" y="1418843"/>
        <a:ext cx="3381375" cy="2240279"/>
      </dsp:txXfrm>
    </dsp:sp>
    <dsp:sp modelId="{83D65CAF-A154-4EF9-8952-25AE375055BE}">
      <dsp:nvSpPr>
        <dsp:cNvPr id="0" name=""/>
        <dsp:cNvSpPr/>
      </dsp:nvSpPr>
      <dsp:spPr>
        <a:xfrm>
          <a:off x="4850130" y="373379"/>
          <a:ext cx="1120139" cy="1120139"/>
        </a:xfrm>
        <a:prstGeom prst="ellipse">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4171" y="537420"/>
        <a:ext cx="792057" cy="792057"/>
      </dsp:txXfrm>
    </dsp:sp>
    <dsp:sp modelId="{FF45733C-B50B-47F4-978E-6D47F3A01A8D}">
      <dsp:nvSpPr>
        <dsp:cNvPr id="0" name=""/>
        <dsp:cNvSpPr/>
      </dsp:nvSpPr>
      <dsp:spPr>
        <a:xfrm>
          <a:off x="3719512" y="3733727"/>
          <a:ext cx="3381375" cy="72"/>
        </a:xfrm>
        <a:prstGeom prst="rect">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8E6F3-AFC7-4569-BFFA-497C7A7C21D1}">
      <dsp:nvSpPr>
        <dsp:cNvPr id="0" name=""/>
        <dsp:cNvSpPr/>
      </dsp:nvSpPr>
      <dsp:spPr>
        <a:xfrm>
          <a:off x="7439025" y="0"/>
          <a:ext cx="3381375" cy="373379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622300">
            <a:lnSpc>
              <a:spcPct val="90000"/>
            </a:lnSpc>
            <a:spcBef>
              <a:spcPct val="0"/>
            </a:spcBef>
            <a:spcAft>
              <a:spcPct val="35000"/>
            </a:spcAft>
            <a:buNone/>
          </a:pPr>
          <a:r>
            <a:rPr lang="tr-TR" sz="1400" kern="1200"/>
            <a:t>İş kazaları ve meslek hastalıklarının ekonomik etkisi de büyüktür. ILO, kayıp çalışma süresi, tedavi ve tazminatların küresel ekonomiye maliyetinin dünya Gayri Safi Yurtiçi Hasılasının (GSYH) yaklaşık %4'üne ulaşabileceğini tahmin etmektedir.</a:t>
          </a:r>
          <a:endParaRPr lang="en-US" sz="1400" kern="1200"/>
        </a:p>
      </dsp:txBody>
      <dsp:txXfrm>
        <a:off x="7439025" y="1418843"/>
        <a:ext cx="3381375" cy="2240279"/>
      </dsp:txXfrm>
    </dsp:sp>
    <dsp:sp modelId="{E86459B0-BD4F-4C04-88F9-D70B71241569}">
      <dsp:nvSpPr>
        <dsp:cNvPr id="0" name=""/>
        <dsp:cNvSpPr/>
      </dsp:nvSpPr>
      <dsp:spPr>
        <a:xfrm>
          <a:off x="8569642" y="373379"/>
          <a:ext cx="1120139" cy="1120139"/>
        </a:xfrm>
        <a:prstGeom prst="ellipse">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33683" y="537420"/>
        <a:ext cx="792057" cy="792057"/>
      </dsp:txXfrm>
    </dsp:sp>
    <dsp:sp modelId="{4D6928AA-2D00-4237-85B1-F5412D0BCC24}">
      <dsp:nvSpPr>
        <dsp:cNvPr id="0" name=""/>
        <dsp:cNvSpPr/>
      </dsp:nvSpPr>
      <dsp:spPr>
        <a:xfrm>
          <a:off x="7439025" y="3733727"/>
          <a:ext cx="3381375" cy="72"/>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92C9D-7E2F-4CE2-A78F-1827A2723224}">
      <dsp:nvSpPr>
        <dsp:cNvPr id="0" name=""/>
        <dsp:cNvSpPr/>
      </dsp:nvSpPr>
      <dsp:spPr>
        <a:xfrm>
          <a:off x="1283" y="1223507"/>
          <a:ext cx="3003723" cy="15018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tr-TR" sz="3800" kern="1200"/>
            <a:t>%88 Güvensiz davranışlar</a:t>
          </a:r>
          <a:endParaRPr lang="en-US" sz="3800" kern="1200"/>
        </a:p>
      </dsp:txBody>
      <dsp:txXfrm>
        <a:off x="45271" y="1267495"/>
        <a:ext cx="2915747" cy="1413885"/>
      </dsp:txXfrm>
    </dsp:sp>
    <dsp:sp modelId="{0E04AF5F-403E-4896-8F49-E76BA5D193CD}">
      <dsp:nvSpPr>
        <dsp:cNvPr id="0" name=""/>
        <dsp:cNvSpPr/>
      </dsp:nvSpPr>
      <dsp:spPr>
        <a:xfrm>
          <a:off x="3755938" y="1223507"/>
          <a:ext cx="3003723" cy="150186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tr-TR" sz="3800" kern="1200" dirty="0"/>
            <a:t>%10 Güvensiz durumlar</a:t>
          </a:r>
          <a:endParaRPr lang="en-US" sz="3800" kern="1200" dirty="0"/>
        </a:p>
      </dsp:txBody>
      <dsp:txXfrm>
        <a:off x="3799926" y="1267495"/>
        <a:ext cx="2915747" cy="1413885"/>
      </dsp:txXfrm>
    </dsp:sp>
    <dsp:sp modelId="{81A63743-2202-4CF9-9FE6-61AB30381BB4}">
      <dsp:nvSpPr>
        <dsp:cNvPr id="0" name=""/>
        <dsp:cNvSpPr/>
      </dsp:nvSpPr>
      <dsp:spPr>
        <a:xfrm>
          <a:off x="7510592" y="1223507"/>
          <a:ext cx="3003723" cy="150186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tr-TR" sz="3800" kern="1200"/>
            <a:t>%2 Kaçınılmazlık</a:t>
          </a:r>
          <a:endParaRPr lang="en-US" sz="3800" kern="1200"/>
        </a:p>
      </dsp:txBody>
      <dsp:txXfrm>
        <a:off x="7554580" y="1267495"/>
        <a:ext cx="2915747" cy="14138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86DDC-6B44-4EC2-B03D-E6F6D33A7CBB}">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A9755-C77F-4A9A-9A5A-210EAF6CF83C}">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1" i="1" u="sng" kern="1200"/>
            <a:t>Ramak Kala (Ucuz Atlatma)</a:t>
          </a:r>
          <a:r>
            <a:rPr lang="tr-TR" sz="2300" b="1" i="1" kern="1200"/>
            <a:t>:</a:t>
          </a:r>
          <a:r>
            <a:rPr lang="tr-TR" sz="2300" b="1" i="1" u="sng" kern="1200"/>
            <a:t> </a:t>
          </a:r>
          <a:endParaRPr lang="en-US" sz="2300" kern="1200"/>
        </a:p>
      </dsp:txBody>
      <dsp:txXfrm>
        <a:off x="0" y="2703"/>
        <a:ext cx="6900512" cy="921789"/>
      </dsp:txXfrm>
    </dsp:sp>
    <dsp:sp modelId="{DA5FB67D-C200-460D-99A2-441C5FA72F18}">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EE2C0-F09B-410F-BF76-1A622F7C9A50}">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1" i="1" kern="1200"/>
            <a:t>Yaralanmaya, hastalığa veya hasara yol açmayan olaylara denir. Ucuz atlatmalar kazaların habercisidir. </a:t>
          </a:r>
          <a:endParaRPr lang="en-US" sz="2300" kern="1200"/>
        </a:p>
      </dsp:txBody>
      <dsp:txXfrm>
        <a:off x="0" y="924492"/>
        <a:ext cx="6900512" cy="921789"/>
      </dsp:txXfrm>
    </dsp:sp>
    <dsp:sp modelId="{490BDAC3-C3DE-4E26-960C-6590C069F9D8}">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A4A10-C532-481F-8F81-310808D3ABB3}">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1" i="1" kern="1200"/>
            <a:t>Örneğin;</a:t>
          </a:r>
          <a:endParaRPr lang="en-US" sz="2300" kern="1200"/>
        </a:p>
      </dsp:txBody>
      <dsp:txXfrm>
        <a:off x="0" y="1846281"/>
        <a:ext cx="6900512" cy="921789"/>
      </dsp:txXfrm>
    </dsp:sp>
    <dsp:sp modelId="{128B647E-37E4-443C-9C42-4D3D80673F86}">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FE603-F357-4333-B6C8-9494C08CAEAE}">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1" i="0" kern="1200"/>
            <a:t>Yürürken yukarıdan tam yanınıza bir parça düşerse,</a:t>
          </a:r>
          <a:endParaRPr lang="en-US" sz="2300" kern="1200"/>
        </a:p>
      </dsp:txBody>
      <dsp:txXfrm>
        <a:off x="0" y="2768070"/>
        <a:ext cx="6900512" cy="921789"/>
      </dsp:txXfrm>
    </dsp:sp>
    <dsp:sp modelId="{66B731C4-5C05-493E-A5EF-1D972DB9A8F3}">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30B62-A7B1-43AE-9F58-61EAC6BEC9DF}">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1" i="0" kern="1200"/>
            <a:t>Yerde duran bir parçaya takılıp tökezlerseniz,</a:t>
          </a:r>
          <a:endParaRPr lang="en-US" sz="2300" kern="1200"/>
        </a:p>
      </dsp:txBody>
      <dsp:txXfrm>
        <a:off x="0" y="3689859"/>
        <a:ext cx="6900512" cy="921789"/>
      </dsp:txXfrm>
    </dsp:sp>
    <dsp:sp modelId="{16E5C1AD-5CB4-46A1-A32B-55EA9684E42C}">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E230B-E939-4B89-9D94-36D64B35DCF8}">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1" i="0" kern="1200"/>
            <a:t>Kaygan zeminde kayıp yere düşmezseniz, vs…</a:t>
          </a:r>
          <a:endParaRPr lang="en-US" sz="2300" kern="1200"/>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3CA33-83B4-46A8-AFC5-40B95C32030F}" type="datetimeFigureOut">
              <a:rPr lang="tr-TR" smtClean="0"/>
              <a:t>11.3.2025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8740C-7D9E-40FA-A4F5-02042ABAC0DC}" type="slidenum">
              <a:rPr lang="tr-TR" smtClean="0"/>
              <a:t>‹#›</a:t>
            </a:fld>
            <a:endParaRPr lang="tr-TR"/>
          </a:p>
        </p:txBody>
      </p:sp>
    </p:spTree>
    <p:extLst>
      <p:ext uri="{BB962C8B-B14F-4D97-AF65-F5344CB8AC3E}">
        <p14:creationId xmlns:p14="http://schemas.microsoft.com/office/powerpoint/2010/main" val="8099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98740C-7D9E-40FA-A4F5-02042ABAC0DC}" type="slidenum">
              <a:rPr lang="tr-TR" smtClean="0"/>
              <a:t>18</a:t>
            </a:fld>
            <a:endParaRPr lang="tr-TR"/>
          </a:p>
        </p:txBody>
      </p:sp>
    </p:spTree>
    <p:extLst>
      <p:ext uri="{BB962C8B-B14F-4D97-AF65-F5344CB8AC3E}">
        <p14:creationId xmlns:p14="http://schemas.microsoft.com/office/powerpoint/2010/main" val="390887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98740C-7D9E-40FA-A4F5-02042ABAC0DC}" type="slidenum">
              <a:rPr lang="tr-TR" smtClean="0"/>
              <a:t>51</a:t>
            </a:fld>
            <a:endParaRPr lang="tr-TR"/>
          </a:p>
        </p:txBody>
      </p:sp>
    </p:spTree>
    <p:extLst>
      <p:ext uri="{BB962C8B-B14F-4D97-AF65-F5344CB8AC3E}">
        <p14:creationId xmlns:p14="http://schemas.microsoft.com/office/powerpoint/2010/main" val="769701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A1CDEC8-498B-453F-AAED-DEF5DA0EE485}" type="datetimeFigureOut">
              <a:rPr lang="tr-TR" smtClean="0"/>
              <a:t>11.3.2025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373206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A1CDEC8-498B-453F-AAED-DEF5DA0EE485}" type="datetimeFigureOut">
              <a:rPr lang="tr-TR" smtClean="0"/>
              <a:t>11.3.2025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67209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A1CDEC8-498B-453F-AAED-DEF5DA0EE485}" type="datetimeFigureOut">
              <a:rPr lang="tr-TR" smtClean="0"/>
              <a:t>11.3.2025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163086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A1CDEC8-498B-453F-AAED-DEF5DA0EE485}" type="datetimeFigureOut">
              <a:rPr lang="tr-TR" smtClean="0"/>
              <a:t>11.3.2025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237211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A1CDEC8-498B-453F-AAED-DEF5DA0EE485}" type="datetimeFigureOut">
              <a:rPr lang="tr-TR" smtClean="0"/>
              <a:t>11.3.2025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295980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A1CDEC8-498B-453F-AAED-DEF5DA0EE485}" type="datetimeFigureOut">
              <a:rPr lang="tr-TR" smtClean="0"/>
              <a:t>11.3.2025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330734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A1CDEC8-498B-453F-AAED-DEF5DA0EE485}" type="datetimeFigureOut">
              <a:rPr lang="tr-TR" smtClean="0"/>
              <a:t>11.3.2025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312606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A1CDEC8-498B-453F-AAED-DEF5DA0EE485}" type="datetimeFigureOut">
              <a:rPr lang="tr-TR" smtClean="0"/>
              <a:t>11.3.2025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196680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A1CDEC8-498B-453F-AAED-DEF5DA0EE485}" type="datetimeFigureOut">
              <a:rPr lang="tr-TR" smtClean="0"/>
              <a:t>11.3.2025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278350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A1CDEC8-498B-453F-AAED-DEF5DA0EE485}" type="datetimeFigureOut">
              <a:rPr lang="tr-TR" smtClean="0"/>
              <a:t>11.3.2025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394192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A1CDEC8-498B-453F-AAED-DEF5DA0EE485}" type="datetimeFigureOut">
              <a:rPr lang="tr-TR" smtClean="0"/>
              <a:t>11.3.2025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8FB4EC-0D37-481E-BA81-5755CAFC9077}" type="slidenum">
              <a:rPr lang="tr-TR" smtClean="0"/>
              <a:t>‹#›</a:t>
            </a:fld>
            <a:endParaRPr lang="tr-TR"/>
          </a:p>
        </p:txBody>
      </p:sp>
    </p:spTree>
    <p:extLst>
      <p:ext uri="{BB962C8B-B14F-4D97-AF65-F5344CB8AC3E}">
        <p14:creationId xmlns:p14="http://schemas.microsoft.com/office/powerpoint/2010/main" val="159498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CDEC8-498B-453F-AAED-DEF5DA0EE485}" type="datetimeFigureOut">
              <a:rPr lang="tr-TR" smtClean="0"/>
              <a:t>11.3.2025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FB4EC-0D37-481E-BA81-5755CAFC9077}" type="slidenum">
              <a:rPr lang="tr-TR" smtClean="0"/>
              <a:t>‹#›</a:t>
            </a:fld>
            <a:endParaRPr lang="tr-TR"/>
          </a:p>
        </p:txBody>
      </p:sp>
    </p:spTree>
    <p:extLst>
      <p:ext uri="{BB962C8B-B14F-4D97-AF65-F5344CB8AC3E}">
        <p14:creationId xmlns:p14="http://schemas.microsoft.com/office/powerpoint/2010/main" val="2310403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ctrTitle"/>
          </p:nvPr>
        </p:nvSpPr>
        <p:spPr>
          <a:xfrm>
            <a:off x="6194716" y="739979"/>
            <a:ext cx="5334930" cy="1419328"/>
          </a:xfrm>
        </p:spPr>
        <p:txBody>
          <a:bodyPr>
            <a:normAutofit/>
          </a:bodyPr>
          <a:lstStyle/>
          <a:p>
            <a:r>
              <a:rPr lang="tr-TR" sz="5100" dirty="0"/>
              <a:t>Temel İSG Eğitimi</a:t>
            </a:r>
          </a:p>
        </p:txBody>
      </p:sp>
      <p:sp>
        <p:nvSpPr>
          <p:cNvPr id="3" name="Alt Başlık 2"/>
          <p:cNvSpPr>
            <a:spLocks noGrp="1"/>
          </p:cNvSpPr>
          <p:nvPr>
            <p:ph type="subTitle" idx="1"/>
          </p:nvPr>
        </p:nvSpPr>
        <p:spPr>
          <a:xfrm>
            <a:off x="5632175" y="3836197"/>
            <a:ext cx="5897472" cy="2189214"/>
          </a:xfrm>
        </p:spPr>
        <p:txBody>
          <a:bodyPr>
            <a:normAutofit/>
          </a:bodyPr>
          <a:lstStyle/>
          <a:p>
            <a:r>
              <a:rPr lang="tr-TR" dirty="0"/>
              <a:t>26/02/2025</a:t>
            </a:r>
          </a:p>
          <a:p>
            <a:r>
              <a:rPr lang="tr-TR" dirty="0"/>
              <a:t>Giresun Üniversitesi Şehit Ömer Halis Demir Konferans Salonu</a:t>
            </a:r>
          </a:p>
          <a:p>
            <a:r>
              <a:rPr lang="tr-TR" sz="1600" b="1" i="1" dirty="0" err="1"/>
              <a:t>Öğr</a:t>
            </a:r>
            <a:r>
              <a:rPr lang="tr-TR" sz="1600" b="1" i="1" dirty="0"/>
              <a:t>. Gör. Zafer SAK</a:t>
            </a:r>
          </a:p>
          <a:p>
            <a:r>
              <a:rPr lang="tr-TR" sz="1600" b="1" i="1" dirty="0"/>
              <a:t>İSG Koordinatörlüğü</a:t>
            </a:r>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Giresun Üniversitesi - Vikipedi">
            <a:extLst>
              <a:ext uri="{FF2B5EF4-FFF2-40B4-BE49-F238E27FC236}">
                <a16:creationId xmlns:a16="http://schemas.microsoft.com/office/drawing/2014/main" id="{FD397830-9C9B-426D-9B28-CEEA33850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2"/>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1425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yeşil içeren bir resim&#10;&#10;Açıklama otomatik olarak oluşturuldu">
            <a:extLst>
              <a:ext uri="{FF2B5EF4-FFF2-40B4-BE49-F238E27FC236}">
                <a16:creationId xmlns:a16="http://schemas.microsoft.com/office/drawing/2014/main" id="{38F12663-3506-BC1F-0E8F-D57E1F60452F}"/>
              </a:ext>
            </a:extLst>
          </p:cNvPr>
          <p:cNvPicPr>
            <a:picLocks noChangeAspect="1"/>
          </p:cNvPicPr>
          <p:nvPr/>
        </p:nvPicPr>
        <p:blipFill>
          <a:blip r:embed="rId2">
            <a:duotone>
              <a:schemeClr val="bg2">
                <a:shade val="45000"/>
                <a:satMod val="135000"/>
              </a:schemeClr>
              <a:prstClr val="white"/>
            </a:duotone>
          </a:blip>
          <a:srcRect t="11756" b="397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227BD5E-A626-4E19-9FC9-8260962FA6A9}"/>
              </a:ext>
            </a:extLst>
          </p:cNvPr>
          <p:cNvSpPr>
            <a:spLocks noGrp="1"/>
          </p:cNvSpPr>
          <p:nvPr>
            <p:ph type="title"/>
          </p:nvPr>
        </p:nvSpPr>
        <p:spPr>
          <a:xfrm>
            <a:off x="838200" y="365125"/>
            <a:ext cx="10515600" cy="1325563"/>
          </a:xfrm>
        </p:spPr>
        <p:txBody>
          <a:bodyPr>
            <a:normAutofit/>
          </a:bodyPr>
          <a:lstStyle/>
          <a:p>
            <a:r>
              <a:rPr lang="tr-TR" dirty="0"/>
              <a:t>Tarihsel Süreç</a:t>
            </a:r>
          </a:p>
        </p:txBody>
      </p:sp>
      <p:graphicFrame>
        <p:nvGraphicFramePr>
          <p:cNvPr id="5" name="İçerik Yer Tutucusu 2">
            <a:extLst>
              <a:ext uri="{FF2B5EF4-FFF2-40B4-BE49-F238E27FC236}">
                <a16:creationId xmlns:a16="http://schemas.microsoft.com/office/drawing/2014/main" id="{F7787853-CF84-BE30-E9D5-90A2C0C0B5B6}"/>
              </a:ext>
            </a:extLst>
          </p:cNvPr>
          <p:cNvGraphicFramePr>
            <a:graphicFrameLocks noGrp="1"/>
          </p:cNvGraphicFramePr>
          <p:nvPr>
            <p:ph idx="1"/>
            <p:extLst>
              <p:ext uri="{D42A27DB-BD31-4B8C-83A1-F6EECF244321}">
                <p14:modId xmlns:p14="http://schemas.microsoft.com/office/powerpoint/2010/main" val="37655438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180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256032"/>
            <a:ext cx="10506456" cy="1014984"/>
          </a:xfrm>
        </p:spPr>
        <p:txBody>
          <a:bodyPr anchor="b">
            <a:normAutofit/>
          </a:bodyPr>
          <a:lstStyle/>
          <a:p>
            <a:r>
              <a:rPr lang="tr-TR"/>
              <a:t>Tanımlar</a:t>
            </a:r>
            <a:endParaRPr lang="tr-TR" dirty="0"/>
          </a:p>
        </p:txBody>
      </p:sp>
      <p:sp>
        <p:nvSpPr>
          <p:cNvPr id="25"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7" name="İçerik Yer Tutucusu 2">
            <a:extLst>
              <a:ext uri="{FF2B5EF4-FFF2-40B4-BE49-F238E27FC236}">
                <a16:creationId xmlns:a16="http://schemas.microsoft.com/office/drawing/2014/main" id="{07F6F651-BD5A-23D1-DB8F-240C4994F6FF}"/>
              </a:ext>
            </a:extLst>
          </p:cNvPr>
          <p:cNvGraphicFramePr>
            <a:graphicFrameLocks noGrp="1"/>
          </p:cNvGraphicFramePr>
          <p:nvPr>
            <p:ph idx="1"/>
            <p:extLst>
              <p:ext uri="{D42A27DB-BD31-4B8C-83A1-F6EECF244321}">
                <p14:modId xmlns:p14="http://schemas.microsoft.com/office/powerpoint/2010/main" val="102400141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257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E8331B-C647-4706-B1BF-B815E7E50CCF}"/>
              </a:ext>
            </a:extLst>
          </p:cNvPr>
          <p:cNvSpPr>
            <a:spLocks noGrp="1"/>
          </p:cNvSpPr>
          <p:nvPr>
            <p:ph type="title"/>
          </p:nvPr>
        </p:nvSpPr>
        <p:spPr/>
        <p:txBody>
          <a:bodyPr/>
          <a:lstStyle/>
          <a:p>
            <a:r>
              <a:rPr lang="tr-TR" dirty="0"/>
              <a:t>Hedef</a:t>
            </a:r>
          </a:p>
        </p:txBody>
      </p:sp>
      <p:graphicFrame>
        <p:nvGraphicFramePr>
          <p:cNvPr id="5" name="İçerik Yer Tutucusu 2">
            <a:extLst>
              <a:ext uri="{FF2B5EF4-FFF2-40B4-BE49-F238E27FC236}">
                <a16:creationId xmlns:a16="http://schemas.microsoft.com/office/drawing/2014/main" id="{1A914215-53CD-E15E-C380-C4F808EC9DB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61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afif, gece, ekran görüntüsü, bulanık içeren bir resim&#10;&#10;Açıklama otomatik olarak oluşturuldu">
            <a:extLst>
              <a:ext uri="{FF2B5EF4-FFF2-40B4-BE49-F238E27FC236}">
                <a16:creationId xmlns:a16="http://schemas.microsoft.com/office/drawing/2014/main" id="{8052E6AB-7CCA-E2C5-56AC-8C055451222F}"/>
              </a:ext>
            </a:extLst>
          </p:cNvPr>
          <p:cNvPicPr>
            <a:picLocks noChangeAspect="1"/>
          </p:cNvPicPr>
          <p:nvPr/>
        </p:nvPicPr>
        <p:blipFill>
          <a:blip r:embed="rId2">
            <a:alphaModFix amt="35000"/>
          </a:blip>
          <a:srcRect t="15287" b="444"/>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C8D10598-AF5B-4564-A20E-E40F1167CDE6}"/>
              </a:ext>
            </a:extLst>
          </p:cNvPr>
          <p:cNvSpPr>
            <a:spLocks noGrp="1"/>
          </p:cNvSpPr>
          <p:nvPr>
            <p:ph type="title"/>
          </p:nvPr>
        </p:nvSpPr>
        <p:spPr>
          <a:xfrm>
            <a:off x="838200" y="365125"/>
            <a:ext cx="10515600" cy="1325563"/>
          </a:xfrm>
        </p:spPr>
        <p:txBody>
          <a:bodyPr>
            <a:normAutofit/>
          </a:bodyPr>
          <a:lstStyle/>
          <a:p>
            <a:r>
              <a:rPr lang="tr-TR">
                <a:solidFill>
                  <a:srgbClr val="FFFFFF"/>
                </a:solidFill>
              </a:rPr>
              <a:t>Amaç</a:t>
            </a:r>
          </a:p>
        </p:txBody>
      </p:sp>
      <p:graphicFrame>
        <p:nvGraphicFramePr>
          <p:cNvPr id="5" name="İçerik Yer Tutucusu 2">
            <a:extLst>
              <a:ext uri="{FF2B5EF4-FFF2-40B4-BE49-F238E27FC236}">
                <a16:creationId xmlns:a16="http://schemas.microsoft.com/office/drawing/2014/main" id="{19A7F763-DE75-75A5-63A4-D798EAC632C7}"/>
              </a:ext>
            </a:extLst>
          </p:cNvPr>
          <p:cNvGraphicFramePr>
            <a:graphicFrameLocks noGrp="1"/>
          </p:cNvGraphicFramePr>
          <p:nvPr>
            <p:ph idx="1"/>
            <p:extLst>
              <p:ext uri="{D42A27DB-BD31-4B8C-83A1-F6EECF244321}">
                <p14:modId xmlns:p14="http://schemas.microsoft.com/office/powerpoint/2010/main" val="14152314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3530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209FC83C-2536-4AD2-85BA-E07D84D66452}"/>
              </a:ext>
            </a:extLst>
          </p:cNvPr>
          <p:cNvSpPr>
            <a:spLocks noGrp="1"/>
          </p:cNvSpPr>
          <p:nvPr>
            <p:ph type="title"/>
          </p:nvPr>
        </p:nvSpPr>
        <p:spPr>
          <a:xfrm>
            <a:off x="838200" y="609600"/>
            <a:ext cx="3739341" cy="1330839"/>
          </a:xfrm>
        </p:spPr>
        <p:txBody>
          <a:bodyPr>
            <a:normAutofit/>
          </a:bodyPr>
          <a:lstStyle/>
          <a:p>
            <a:r>
              <a:rPr lang="tr-TR" dirty="0"/>
              <a:t>İş Kazası</a:t>
            </a:r>
          </a:p>
        </p:txBody>
      </p:sp>
      <p:sp>
        <p:nvSpPr>
          <p:cNvPr id="3" name="İçerik Yer Tutucusu 2">
            <a:extLst>
              <a:ext uri="{FF2B5EF4-FFF2-40B4-BE49-F238E27FC236}">
                <a16:creationId xmlns:a16="http://schemas.microsoft.com/office/drawing/2014/main" id="{09896BAB-02CC-4A67-857C-A56EDD720DCE}"/>
              </a:ext>
            </a:extLst>
          </p:cNvPr>
          <p:cNvSpPr>
            <a:spLocks noGrp="1"/>
          </p:cNvSpPr>
          <p:nvPr>
            <p:ph idx="1"/>
          </p:nvPr>
        </p:nvSpPr>
        <p:spPr>
          <a:xfrm>
            <a:off x="862366" y="2194102"/>
            <a:ext cx="3427001" cy="3908586"/>
          </a:xfrm>
        </p:spPr>
        <p:txBody>
          <a:bodyPr>
            <a:normAutofit/>
          </a:bodyPr>
          <a:lstStyle/>
          <a:p>
            <a:pPr algn="just"/>
            <a:r>
              <a:rPr lang="tr-TR" sz="2000" dirty="0"/>
              <a:t>Önceden planlanmamış, çoğu kez kişisel yaralanmalara, makinelerin, araç ve gereçlerin zarara uğramasına ve üretimin bir süre durmasına yol açan olaylara </a:t>
            </a:r>
            <a:r>
              <a:rPr lang="tr-TR" sz="2000" b="1" i="1" dirty="0">
                <a:solidFill>
                  <a:srgbClr val="FF0000"/>
                </a:solidFill>
              </a:rPr>
              <a:t>iş kazası  </a:t>
            </a:r>
            <a:r>
              <a:rPr lang="tr-TR" sz="2000" dirty="0"/>
              <a:t>denir.</a:t>
            </a:r>
          </a:p>
        </p:txBody>
      </p:sp>
      <p:pic>
        <p:nvPicPr>
          <p:cNvPr id="1026" name="Picture 2" descr="Heinrich Kaza Piramidi">
            <a:extLst>
              <a:ext uri="{FF2B5EF4-FFF2-40B4-BE49-F238E27FC236}">
                <a16:creationId xmlns:a16="http://schemas.microsoft.com/office/drawing/2014/main" id="{CFD97AED-FB1D-46AF-8458-B009EFCF2D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45457" y="1725125"/>
            <a:ext cx="6155141" cy="343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219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24116C7C-BC89-494B-BC65-DE9E2CF13B4B}"/>
              </a:ext>
            </a:extLst>
          </p:cNvPr>
          <p:cNvSpPr>
            <a:spLocks noGrp="1"/>
          </p:cNvSpPr>
          <p:nvPr>
            <p:ph type="title"/>
          </p:nvPr>
        </p:nvSpPr>
        <p:spPr>
          <a:xfrm>
            <a:off x="1143000" y="990599"/>
            <a:ext cx="9906000" cy="685800"/>
          </a:xfrm>
        </p:spPr>
        <p:txBody>
          <a:bodyPr anchor="t">
            <a:normAutofit/>
          </a:bodyPr>
          <a:lstStyle/>
          <a:p>
            <a:r>
              <a:rPr lang="tr-TR" sz="4000" dirty="0"/>
              <a:t>İstatistik</a:t>
            </a:r>
          </a:p>
        </p:txBody>
      </p:sp>
      <p:graphicFrame>
        <p:nvGraphicFramePr>
          <p:cNvPr id="5" name="İçerik Yer Tutucusu 2">
            <a:extLst>
              <a:ext uri="{FF2B5EF4-FFF2-40B4-BE49-F238E27FC236}">
                <a16:creationId xmlns:a16="http://schemas.microsoft.com/office/drawing/2014/main" id="{43DB47B1-263C-49F6-59F9-A7CE44D00AA3}"/>
              </a:ext>
            </a:extLst>
          </p:cNvPr>
          <p:cNvGraphicFramePr>
            <a:graphicFrameLocks noGrp="1"/>
          </p:cNvGraphicFramePr>
          <p:nvPr>
            <p:ph idx="1"/>
            <p:extLst>
              <p:ext uri="{D42A27DB-BD31-4B8C-83A1-F6EECF244321}">
                <p14:modId xmlns:p14="http://schemas.microsoft.com/office/powerpoint/2010/main" val="3781316221"/>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583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40AAC6C2-51B6-4DA7-920A-3ADF002F146F}"/>
              </a:ext>
            </a:extLst>
          </p:cNvPr>
          <p:cNvSpPr>
            <a:spLocks noGrp="1"/>
          </p:cNvSpPr>
          <p:nvPr>
            <p:ph type="title"/>
          </p:nvPr>
        </p:nvSpPr>
        <p:spPr>
          <a:xfrm>
            <a:off x="838201" y="3998018"/>
            <a:ext cx="3981854" cy="2216513"/>
          </a:xfrm>
        </p:spPr>
        <p:txBody>
          <a:bodyPr>
            <a:normAutofit/>
          </a:bodyPr>
          <a:lstStyle/>
          <a:p>
            <a:r>
              <a:rPr lang="tr-TR" dirty="0"/>
              <a:t>İstatistik (4a)</a:t>
            </a:r>
          </a:p>
        </p:txBody>
      </p:sp>
      <p:sp>
        <p:nvSpPr>
          <p:cNvPr id="14"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Resim 3" descr="metin, ekran görüntüsü, yazı tipi, marka içeren bir resim&#10;&#10;Açıklama otomatik olarak oluşturuldu">
            <a:extLst>
              <a:ext uri="{FF2B5EF4-FFF2-40B4-BE49-F238E27FC236}">
                <a16:creationId xmlns:a16="http://schemas.microsoft.com/office/drawing/2014/main" id="{0B418458-E2F9-4DC7-8F48-E3EFB7384D9E}"/>
              </a:ext>
            </a:extLst>
          </p:cNvPr>
          <p:cNvPicPr>
            <a:picLocks noChangeAspect="1"/>
          </p:cNvPicPr>
          <p:nvPr/>
        </p:nvPicPr>
        <p:blipFill>
          <a:blip r:embed="rId2"/>
          <a:stretch>
            <a:fillRect/>
          </a:stretch>
        </p:blipFill>
        <p:spPr>
          <a:xfrm>
            <a:off x="659914" y="1313466"/>
            <a:ext cx="10872172" cy="173954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İçerik Yer Tutucusu 2">
            <a:extLst>
              <a:ext uri="{FF2B5EF4-FFF2-40B4-BE49-F238E27FC236}">
                <a16:creationId xmlns:a16="http://schemas.microsoft.com/office/drawing/2014/main" id="{1907E5A1-8CA6-434E-A3A7-FEC5C50B9537}"/>
              </a:ext>
            </a:extLst>
          </p:cNvPr>
          <p:cNvSpPr>
            <a:spLocks noGrp="1"/>
          </p:cNvSpPr>
          <p:nvPr>
            <p:ph idx="1"/>
          </p:nvPr>
        </p:nvSpPr>
        <p:spPr>
          <a:xfrm>
            <a:off x="3800335" y="3429000"/>
            <a:ext cx="7553466" cy="2785531"/>
          </a:xfrm>
        </p:spPr>
        <p:txBody>
          <a:bodyPr>
            <a:normAutofit/>
          </a:bodyPr>
          <a:lstStyle/>
          <a:p>
            <a:r>
              <a:rPr lang="tr-TR" sz="2000" dirty="0"/>
              <a:t>İş göremezlik sürelerine (gün) göre iş kazası geçiren sigortalı sayısı: </a:t>
            </a:r>
            <a:r>
              <a:rPr lang="tr-TR" sz="2000" b="1" dirty="0"/>
              <a:t>681.401</a:t>
            </a:r>
            <a:r>
              <a:rPr lang="tr-TR" sz="2000" dirty="0"/>
              <a:t> </a:t>
            </a:r>
          </a:p>
          <a:p>
            <a:r>
              <a:rPr lang="tr-TR" sz="2000" dirty="0"/>
              <a:t>Meslek hastalığına tutulan sigortalı sayısı: </a:t>
            </a:r>
            <a:r>
              <a:rPr lang="tr-TR" sz="2000" b="1" dirty="0"/>
              <a:t>945</a:t>
            </a:r>
            <a:r>
              <a:rPr lang="tr-TR" sz="2000" dirty="0"/>
              <a:t> </a:t>
            </a:r>
          </a:p>
          <a:p>
            <a:r>
              <a:rPr lang="tr-TR" sz="2000" dirty="0"/>
              <a:t>İş kazası sonucu ölen sigortalı sayısı: </a:t>
            </a:r>
            <a:r>
              <a:rPr lang="tr-TR" sz="2000" b="1" dirty="0"/>
              <a:t>1.966</a:t>
            </a:r>
            <a:r>
              <a:rPr lang="tr-TR" sz="2000" dirty="0"/>
              <a:t> (1 günde 4,65 kişi)</a:t>
            </a:r>
          </a:p>
          <a:p>
            <a:r>
              <a:rPr lang="tr-TR" sz="2000" dirty="0"/>
              <a:t>Meslek hastalığı sonucu ölen sigortalı sayısı: </a:t>
            </a:r>
            <a:r>
              <a:rPr lang="tr-TR" sz="2000" b="1" dirty="0"/>
              <a:t>0</a:t>
            </a:r>
          </a:p>
          <a:p>
            <a:r>
              <a:rPr lang="tr-TR" sz="2000" dirty="0"/>
              <a:t>Toplam Geçici İş Göremezlik Süresi (Ayakta+ Yatarak): </a:t>
            </a:r>
            <a:r>
              <a:rPr lang="tr-TR" sz="2000" b="1" dirty="0"/>
              <a:t>4.817.279</a:t>
            </a:r>
            <a:r>
              <a:rPr lang="tr-TR" sz="2000" dirty="0"/>
              <a:t> gün </a:t>
            </a:r>
          </a:p>
        </p:txBody>
      </p:sp>
    </p:spTree>
    <p:extLst>
      <p:ext uri="{BB962C8B-B14F-4D97-AF65-F5344CB8AC3E}">
        <p14:creationId xmlns:p14="http://schemas.microsoft.com/office/powerpoint/2010/main" val="312163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45ED929-5A50-4325-8B0E-1DDFB4606697}"/>
              </a:ext>
            </a:extLst>
          </p:cNvPr>
          <p:cNvSpPr>
            <a:spLocks noGrp="1"/>
          </p:cNvSpPr>
          <p:nvPr>
            <p:ph type="title"/>
          </p:nvPr>
        </p:nvSpPr>
        <p:spPr>
          <a:xfrm>
            <a:off x="838200" y="365125"/>
            <a:ext cx="10515600" cy="1325563"/>
          </a:xfrm>
        </p:spPr>
        <p:txBody>
          <a:bodyPr>
            <a:normAutofit/>
          </a:bodyPr>
          <a:lstStyle/>
          <a:p>
            <a:r>
              <a:rPr lang="tr-TR" sz="5400"/>
              <a:t>İş Kazası Nedenleri</a:t>
            </a:r>
          </a:p>
        </p:txBody>
      </p:sp>
      <p:graphicFrame>
        <p:nvGraphicFramePr>
          <p:cNvPr id="5" name="İçerik Yer Tutucusu 2">
            <a:extLst>
              <a:ext uri="{FF2B5EF4-FFF2-40B4-BE49-F238E27FC236}">
                <a16:creationId xmlns:a16="http://schemas.microsoft.com/office/drawing/2014/main" id="{F982911C-BBB5-E804-F59D-37DC2870CB02}"/>
              </a:ext>
            </a:extLst>
          </p:cNvPr>
          <p:cNvGraphicFramePr>
            <a:graphicFrameLocks noGrp="1"/>
          </p:cNvGraphicFramePr>
          <p:nvPr>
            <p:ph idx="1"/>
            <p:extLst>
              <p:ext uri="{D42A27DB-BD31-4B8C-83A1-F6EECF244321}">
                <p14:modId xmlns:p14="http://schemas.microsoft.com/office/powerpoint/2010/main" val="109631879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23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49371F6-892A-1B7E-6101-1DF44AC27E63}"/>
              </a:ext>
            </a:extLst>
          </p:cNvPr>
          <p:cNvPicPr>
            <a:picLocks noGrp="1" noChangeAspect="1"/>
          </p:cNvPicPr>
          <p:nvPr>
            <p:ph idx="1"/>
          </p:nvPr>
        </p:nvPicPr>
        <p:blipFill>
          <a:blip r:embed="rId3"/>
          <a:srcRect b="217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55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4A0F7F8-FD0C-4A08-E973-ED84065EADC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Zaman Aralığı</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ekran görüntüsü, renklilik içeren bir resim&#10;&#10;Açıklama otomatik olarak oluşturuldu">
            <a:extLst>
              <a:ext uri="{FF2B5EF4-FFF2-40B4-BE49-F238E27FC236}">
                <a16:creationId xmlns:a16="http://schemas.microsoft.com/office/drawing/2014/main" id="{F4F84B07-B71D-0596-C3A6-F8616F2F8C5A}"/>
              </a:ext>
            </a:extLst>
          </p:cNvPr>
          <p:cNvPicPr>
            <a:picLocks noGrp="1" noChangeAspect="1"/>
          </p:cNvPicPr>
          <p:nvPr>
            <p:ph idx="1"/>
          </p:nvPr>
        </p:nvPicPr>
        <p:blipFill>
          <a:blip r:embed="rId2"/>
          <a:stretch>
            <a:fillRect/>
          </a:stretch>
        </p:blipFill>
        <p:spPr>
          <a:xfrm>
            <a:off x="4654296" y="1332064"/>
            <a:ext cx="7214616" cy="4166440"/>
          </a:xfrm>
          <a:prstGeom prst="rect">
            <a:avLst/>
          </a:prstGeom>
        </p:spPr>
      </p:pic>
    </p:spTree>
    <p:extLst>
      <p:ext uri="{BB962C8B-B14F-4D97-AF65-F5344CB8AC3E}">
        <p14:creationId xmlns:p14="http://schemas.microsoft.com/office/powerpoint/2010/main" val="133021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Unvan 1"/>
          <p:cNvSpPr>
            <a:spLocks noGrp="1"/>
          </p:cNvSpPr>
          <p:nvPr>
            <p:ph type="title"/>
          </p:nvPr>
        </p:nvSpPr>
        <p:spPr>
          <a:xfrm>
            <a:off x="479394" y="1070800"/>
            <a:ext cx="3939688" cy="5583126"/>
          </a:xfrm>
        </p:spPr>
        <p:txBody>
          <a:bodyPr>
            <a:normAutofit/>
          </a:bodyPr>
          <a:lstStyle/>
          <a:p>
            <a:pPr algn="r"/>
            <a:r>
              <a:rPr lang="tr-TR" sz="8000"/>
              <a:t>Sunum İçeriği</a:t>
            </a:r>
          </a:p>
        </p:txBody>
      </p:sp>
      <p:cxnSp>
        <p:nvCxnSpPr>
          <p:cNvPr id="20"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1" name="İçerik Yer Tutucusu 2">
            <a:extLst>
              <a:ext uri="{FF2B5EF4-FFF2-40B4-BE49-F238E27FC236}">
                <a16:creationId xmlns:a16="http://schemas.microsoft.com/office/drawing/2014/main" id="{DBF4328E-94B7-033E-BA04-3B12E0AF29DE}"/>
              </a:ext>
            </a:extLst>
          </p:cNvPr>
          <p:cNvGraphicFramePr>
            <a:graphicFrameLocks noGrp="1"/>
          </p:cNvGraphicFramePr>
          <p:nvPr>
            <p:ph idx="1"/>
            <p:extLst>
              <p:ext uri="{D42A27DB-BD31-4B8C-83A1-F6EECF244321}">
                <p14:modId xmlns:p14="http://schemas.microsoft.com/office/powerpoint/2010/main" val="280913699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417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0C25A3C-B4A4-106C-5287-E87DEEE8D2B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Yasal Olarak İş Kazası</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metin, ekran görüntüsü, yazı tipi içeren bir resim&#10;&#10;Açıklama otomatik olarak oluşturuldu">
            <a:extLst>
              <a:ext uri="{FF2B5EF4-FFF2-40B4-BE49-F238E27FC236}">
                <a16:creationId xmlns:a16="http://schemas.microsoft.com/office/drawing/2014/main" id="{3069A2D0-9B36-56E3-CEB8-9554617286B4}"/>
              </a:ext>
            </a:extLst>
          </p:cNvPr>
          <p:cNvPicPr>
            <a:picLocks noGrp="1" noChangeAspect="1"/>
          </p:cNvPicPr>
          <p:nvPr>
            <p:ph idx="1"/>
          </p:nvPr>
        </p:nvPicPr>
        <p:blipFill>
          <a:blip r:embed="rId2"/>
          <a:stretch>
            <a:fillRect/>
          </a:stretch>
        </p:blipFill>
        <p:spPr>
          <a:xfrm>
            <a:off x="4654296" y="1665740"/>
            <a:ext cx="7214616" cy="3499088"/>
          </a:xfrm>
          <a:prstGeom prst="rect">
            <a:avLst/>
          </a:prstGeom>
        </p:spPr>
      </p:pic>
    </p:spTree>
    <p:extLst>
      <p:ext uri="{BB962C8B-B14F-4D97-AF65-F5344CB8AC3E}">
        <p14:creationId xmlns:p14="http://schemas.microsoft.com/office/powerpoint/2010/main" val="380176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94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DE9F78F-A96C-4647-5A0A-4E613A5F60D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İş Kazası Geliyorum….</a:t>
            </a:r>
          </a:p>
        </p:txBody>
      </p:sp>
      <p:pic>
        <p:nvPicPr>
          <p:cNvPr id="5" name="İçerik Yer Tutucusu 4">
            <a:extLst>
              <a:ext uri="{FF2B5EF4-FFF2-40B4-BE49-F238E27FC236}">
                <a16:creationId xmlns:a16="http://schemas.microsoft.com/office/drawing/2014/main" id="{55FB53AC-2511-7DB9-5572-0B02C5980B04}"/>
              </a:ext>
            </a:extLst>
          </p:cNvPr>
          <p:cNvPicPr>
            <a:picLocks noGrp="1" noChangeAspect="1"/>
          </p:cNvPicPr>
          <p:nvPr>
            <p:ph idx="1"/>
          </p:nvPr>
        </p:nvPicPr>
        <p:blipFill>
          <a:blip r:embed="rId2"/>
          <a:stretch>
            <a:fillRect/>
          </a:stretch>
        </p:blipFill>
        <p:spPr>
          <a:xfrm>
            <a:off x="4232019" y="961812"/>
            <a:ext cx="6801361" cy="4930987"/>
          </a:xfrm>
          <a:prstGeom prst="rect">
            <a:avLst/>
          </a:prstGeom>
        </p:spPr>
      </p:pic>
    </p:spTree>
    <p:extLst>
      <p:ext uri="{BB962C8B-B14F-4D97-AF65-F5344CB8AC3E}">
        <p14:creationId xmlns:p14="http://schemas.microsoft.com/office/powerpoint/2010/main" val="423198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2877F2D-DC80-BF81-10A0-D1E601B8B4F6}"/>
              </a:ext>
            </a:extLst>
          </p:cNvPr>
          <p:cNvSpPr>
            <a:spLocks noGrp="1"/>
          </p:cNvSpPr>
          <p:nvPr>
            <p:ph type="title"/>
          </p:nvPr>
        </p:nvSpPr>
        <p:spPr>
          <a:xfrm>
            <a:off x="635000" y="640823"/>
            <a:ext cx="3418659" cy="5583148"/>
          </a:xfrm>
        </p:spPr>
        <p:txBody>
          <a:bodyPr anchor="ctr">
            <a:normAutofit/>
          </a:bodyPr>
          <a:lstStyle/>
          <a:p>
            <a:r>
              <a:rPr lang="tr-TR" sz="5400"/>
              <a:t>Ramak Kala</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İçerik Yer Tutucusu 2">
            <a:extLst>
              <a:ext uri="{FF2B5EF4-FFF2-40B4-BE49-F238E27FC236}">
                <a16:creationId xmlns:a16="http://schemas.microsoft.com/office/drawing/2014/main" id="{431B749A-E44F-CBC2-245A-AF53A93FE57C}"/>
              </a:ext>
            </a:extLst>
          </p:cNvPr>
          <p:cNvGraphicFramePr>
            <a:graphicFrameLocks noGrp="1"/>
          </p:cNvGraphicFramePr>
          <p:nvPr>
            <p:ph idx="1"/>
            <p:extLst>
              <p:ext uri="{D42A27DB-BD31-4B8C-83A1-F6EECF244321}">
                <p14:modId xmlns:p14="http://schemas.microsoft.com/office/powerpoint/2010/main" val="250764452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80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C983632-BA23-17EA-6D60-B3010AC2D129}"/>
              </a:ext>
            </a:extLst>
          </p:cNvPr>
          <p:cNvSpPr>
            <a:spLocks noGrp="1"/>
          </p:cNvSpPr>
          <p:nvPr>
            <p:ph type="title"/>
          </p:nvPr>
        </p:nvSpPr>
        <p:spPr>
          <a:xfrm>
            <a:off x="635000" y="640823"/>
            <a:ext cx="3418659" cy="5583148"/>
          </a:xfrm>
        </p:spPr>
        <p:txBody>
          <a:bodyPr anchor="ctr">
            <a:normAutofit/>
          </a:bodyPr>
          <a:lstStyle/>
          <a:p>
            <a:r>
              <a:rPr lang="tr-TR" sz="5400"/>
              <a:t>Meslek Hastalığı</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36FA2EE5-ACBE-1740-6AA4-5118B374A85F}"/>
              </a:ext>
            </a:extLst>
          </p:cNvPr>
          <p:cNvGraphicFramePr>
            <a:graphicFrameLocks noGrp="1"/>
          </p:cNvGraphicFramePr>
          <p:nvPr>
            <p:ph idx="1"/>
            <p:extLst>
              <p:ext uri="{D42A27DB-BD31-4B8C-83A1-F6EECF244321}">
                <p14:modId xmlns:p14="http://schemas.microsoft.com/office/powerpoint/2010/main" val="427114486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99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ADE7E4-EB16-4F63-B970-9A6BCD567358}"/>
              </a:ext>
            </a:extLst>
          </p:cNvPr>
          <p:cNvSpPr>
            <a:spLocks noGrp="1"/>
          </p:cNvSpPr>
          <p:nvPr>
            <p:ph type="title"/>
          </p:nvPr>
        </p:nvSpPr>
        <p:spPr/>
        <p:txBody>
          <a:bodyPr/>
          <a:lstStyle/>
          <a:p>
            <a:r>
              <a:rPr lang="tr-TR" dirty="0"/>
              <a:t>Meslek Hastalığı</a:t>
            </a:r>
          </a:p>
        </p:txBody>
      </p:sp>
      <p:graphicFrame>
        <p:nvGraphicFramePr>
          <p:cNvPr id="10" name="İçerik Yer Tutucusu 2">
            <a:extLst>
              <a:ext uri="{FF2B5EF4-FFF2-40B4-BE49-F238E27FC236}">
                <a16:creationId xmlns:a16="http://schemas.microsoft.com/office/drawing/2014/main" id="{175FF65C-3B0B-0AE5-C88F-93EA47601C4E}"/>
              </a:ext>
            </a:extLst>
          </p:cNvPr>
          <p:cNvGraphicFramePr>
            <a:graphicFrameLocks noGrp="1"/>
          </p:cNvGraphicFramePr>
          <p:nvPr>
            <p:ph idx="1"/>
          </p:nvPr>
        </p:nvGraphicFramePr>
        <p:xfrm>
          <a:off x="838200" y="1825625"/>
          <a:ext cx="422413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a:extLst>
              <a:ext uri="{FF2B5EF4-FFF2-40B4-BE49-F238E27FC236}">
                <a16:creationId xmlns:a16="http://schemas.microsoft.com/office/drawing/2014/main" id="{C530F93D-10B0-467A-83A4-6A0787C963DC}"/>
              </a:ext>
            </a:extLst>
          </p:cNvPr>
          <p:cNvSpPr/>
          <p:nvPr/>
        </p:nvSpPr>
        <p:spPr>
          <a:xfrm>
            <a:off x="5844208" y="1825625"/>
            <a:ext cx="5804453" cy="5078313"/>
          </a:xfrm>
          <a:prstGeom prst="rect">
            <a:avLst/>
          </a:prstGeom>
        </p:spPr>
        <p:txBody>
          <a:bodyPr wrap="square">
            <a:spAutoFit/>
          </a:bodyPr>
          <a:lstStyle/>
          <a:p>
            <a:r>
              <a:rPr lang="tr-TR" dirty="0"/>
              <a:t>Meslek hastalıkları Sosyal Sigorta Sağlık İşlemleri Tüzüğü’nün 5. maddesinde tasnif edilerek ana başlıklar halinde düzenlenmiştir:</a:t>
            </a:r>
          </a:p>
          <a:p>
            <a:endParaRPr lang="tr-TR" dirty="0"/>
          </a:p>
          <a:p>
            <a:pPr marL="342900" indent="-342900">
              <a:buFont typeface="+mj-lt"/>
              <a:buAutoNum type="arabicPeriod"/>
            </a:pPr>
            <a:r>
              <a:rPr lang="tr-TR" dirty="0"/>
              <a:t>Baş arızaları (kafa kemikleri, nöroloji, </a:t>
            </a:r>
            <a:r>
              <a:rPr lang="tr-TR" dirty="0" err="1"/>
              <a:t>nöröşirürji</a:t>
            </a:r>
            <a:r>
              <a:rPr lang="tr-TR" dirty="0"/>
              <a:t>, </a:t>
            </a:r>
            <a:r>
              <a:rPr lang="tr-TR" dirty="0" err="1"/>
              <a:t>psikiatri</a:t>
            </a:r>
            <a:r>
              <a:rPr lang="tr-TR" dirty="0"/>
              <a:t> arıza ve hastalıkları)</a:t>
            </a:r>
          </a:p>
          <a:p>
            <a:pPr marL="342900" indent="-342900">
              <a:buFont typeface="+mj-lt"/>
              <a:buAutoNum type="arabicPeriod"/>
            </a:pPr>
            <a:r>
              <a:rPr lang="tr-TR" dirty="0"/>
              <a:t>Göz arızaları</a:t>
            </a:r>
          </a:p>
          <a:p>
            <a:pPr marL="342900" indent="-342900">
              <a:buFont typeface="+mj-lt"/>
              <a:buAutoNum type="arabicPeriod"/>
            </a:pPr>
            <a:r>
              <a:rPr lang="tr-TR" dirty="0"/>
              <a:t>Kulak arızaları</a:t>
            </a:r>
          </a:p>
          <a:p>
            <a:pPr marL="342900" indent="-342900">
              <a:buFont typeface="+mj-lt"/>
              <a:buAutoNum type="arabicPeriod"/>
            </a:pPr>
            <a:r>
              <a:rPr lang="tr-TR" dirty="0"/>
              <a:t>Yüz arızaları</a:t>
            </a:r>
          </a:p>
          <a:p>
            <a:pPr marL="342900" indent="-342900">
              <a:buFont typeface="+mj-lt"/>
              <a:buAutoNum type="arabicPeriod"/>
            </a:pPr>
            <a:r>
              <a:rPr lang="tr-TR" dirty="0"/>
              <a:t>Boyun arızaları</a:t>
            </a:r>
          </a:p>
          <a:p>
            <a:pPr marL="342900" indent="-342900">
              <a:buFont typeface="+mj-lt"/>
              <a:buAutoNum type="arabicPeriod"/>
            </a:pPr>
            <a:r>
              <a:rPr lang="tr-TR" dirty="0"/>
              <a:t>Göğüs hastalıkları</a:t>
            </a:r>
          </a:p>
          <a:p>
            <a:pPr marL="342900" indent="-342900">
              <a:buFont typeface="+mj-lt"/>
              <a:buAutoNum type="arabicPeriod"/>
            </a:pPr>
            <a:r>
              <a:rPr lang="tr-TR" dirty="0"/>
              <a:t>Omuz ve kol arızaları</a:t>
            </a:r>
          </a:p>
          <a:p>
            <a:pPr marL="342900" indent="-342900">
              <a:buFont typeface="+mj-lt"/>
              <a:buAutoNum type="arabicPeriod"/>
            </a:pPr>
            <a:r>
              <a:rPr lang="tr-TR" dirty="0"/>
              <a:t>El bileği ve el arızaları</a:t>
            </a:r>
          </a:p>
          <a:p>
            <a:pPr marL="342900" indent="-342900">
              <a:buFont typeface="+mj-lt"/>
              <a:buAutoNum type="arabicPeriod"/>
            </a:pPr>
            <a:r>
              <a:rPr lang="tr-TR" dirty="0"/>
              <a:t>El parmakları arızaları</a:t>
            </a:r>
          </a:p>
          <a:p>
            <a:pPr marL="342900" indent="-342900">
              <a:buFont typeface="+mj-lt"/>
              <a:buAutoNum type="arabicPeriod"/>
            </a:pPr>
            <a:r>
              <a:rPr lang="tr-TR" dirty="0"/>
              <a:t>Omurga arızaları</a:t>
            </a:r>
          </a:p>
          <a:p>
            <a:pPr marL="342900" indent="-342900">
              <a:buFont typeface="+mj-lt"/>
              <a:buAutoNum type="arabicPeriod"/>
            </a:pPr>
            <a:r>
              <a:rPr lang="tr-TR" dirty="0"/>
              <a:t>Karın hastalık ve arızaları,</a:t>
            </a:r>
          </a:p>
          <a:p>
            <a:pPr marL="342900" indent="-342900">
              <a:buFont typeface="+mj-lt"/>
              <a:buAutoNum type="arabicPeriod"/>
            </a:pPr>
            <a:r>
              <a:rPr lang="tr-TR" dirty="0" err="1"/>
              <a:t>Pelvis</a:t>
            </a:r>
            <a:r>
              <a:rPr lang="tr-TR" dirty="0"/>
              <a:t> ve alt </a:t>
            </a:r>
            <a:r>
              <a:rPr lang="tr-TR" dirty="0" err="1"/>
              <a:t>ekstremite</a:t>
            </a:r>
            <a:r>
              <a:rPr lang="tr-TR" dirty="0"/>
              <a:t> arızaları</a:t>
            </a:r>
          </a:p>
          <a:p>
            <a:pPr marL="342900" indent="-342900">
              <a:buFont typeface="+mj-lt"/>
              <a:buAutoNum type="arabicPeriod"/>
            </a:pPr>
            <a:r>
              <a:rPr lang="tr-TR" dirty="0"/>
              <a:t>Endokrin, metabolizma, kol.</a:t>
            </a:r>
          </a:p>
        </p:txBody>
      </p:sp>
    </p:spTree>
    <p:extLst>
      <p:ext uri="{BB962C8B-B14F-4D97-AF65-F5344CB8AC3E}">
        <p14:creationId xmlns:p14="http://schemas.microsoft.com/office/powerpoint/2010/main" val="560458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6" name="Picture 35" descr="kalıp, desen, düzen, eğri, sanat, tasarım içeren bir resim&#10;&#10;Açıklama otomatik olarak oluşturuldu">
            <a:extLst>
              <a:ext uri="{FF2B5EF4-FFF2-40B4-BE49-F238E27FC236}">
                <a16:creationId xmlns:a16="http://schemas.microsoft.com/office/drawing/2014/main" id="{6009C483-841B-DCE3-5F41-B3547AF9CCA2}"/>
              </a:ext>
            </a:extLst>
          </p:cNvPr>
          <p:cNvPicPr>
            <a:picLocks noChangeAspect="1"/>
          </p:cNvPicPr>
          <p:nvPr/>
        </p:nvPicPr>
        <p:blipFill>
          <a:blip r:embed="rId2">
            <a:duotone>
              <a:prstClr val="black"/>
              <a:schemeClr val="tx2">
                <a:tint val="45000"/>
                <a:satMod val="400000"/>
              </a:schemeClr>
            </a:duotone>
            <a:alphaModFix amt="25000"/>
          </a:blip>
          <a:srcRect t="2150" b="4100"/>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188527E5-2BFE-485C-B385-C9059DBCDB4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Sorumlular-Sorumluluklar</a:t>
            </a:r>
          </a:p>
        </p:txBody>
      </p:sp>
      <p:sp>
        <p:nvSpPr>
          <p:cNvPr id="4" name="Dikdörtgen 3">
            <a:extLst>
              <a:ext uri="{FF2B5EF4-FFF2-40B4-BE49-F238E27FC236}">
                <a16:creationId xmlns:a16="http://schemas.microsoft.com/office/drawing/2014/main" id="{54548276-3580-4FB4-8317-488D4DBE593E}"/>
              </a:ext>
            </a:extLst>
          </p:cNvPr>
          <p:cNvSpPr/>
          <p:nvPr/>
        </p:nvSpPr>
        <p:spPr>
          <a:xfrm>
            <a:off x="356461" y="5377912"/>
            <a:ext cx="3378631" cy="276999"/>
          </a:xfrm>
          <a:prstGeom prst="rect">
            <a:avLst/>
          </a:prstGeom>
        </p:spPr>
        <p:txBody>
          <a:bodyPr wrap="square">
            <a:spAutoFit/>
          </a:bodyPr>
          <a:lstStyle/>
          <a:p>
            <a:pPr algn="just">
              <a:spcAft>
                <a:spcPts val="600"/>
              </a:spcAft>
            </a:pPr>
            <a:r>
              <a:rPr lang="tr-TR" sz="1200"/>
              <a:t>.</a:t>
            </a:r>
          </a:p>
        </p:txBody>
      </p:sp>
      <p:graphicFrame>
        <p:nvGraphicFramePr>
          <p:cNvPr id="5" name="İçerik Yer Tutucusu 2">
            <a:extLst>
              <a:ext uri="{FF2B5EF4-FFF2-40B4-BE49-F238E27FC236}">
                <a16:creationId xmlns:a16="http://schemas.microsoft.com/office/drawing/2014/main" id="{93DADE85-DB8D-84D2-33C5-7F70E6142494}"/>
              </a:ext>
            </a:extLst>
          </p:cNvPr>
          <p:cNvGraphicFramePr>
            <a:graphicFrameLocks noGrp="1"/>
          </p:cNvGraphicFramePr>
          <p:nvPr>
            <p:ph idx="1"/>
            <p:extLst>
              <p:ext uri="{D42A27DB-BD31-4B8C-83A1-F6EECF244321}">
                <p14:modId xmlns:p14="http://schemas.microsoft.com/office/powerpoint/2010/main" val="12103860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987645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descr="metin, ekran görüntüsü, yazı tipi, logo içeren bir resim&#10;&#10;Açıklama otomatik olarak oluşturuldu">
            <a:extLst>
              <a:ext uri="{FF2B5EF4-FFF2-40B4-BE49-F238E27FC236}">
                <a16:creationId xmlns:a16="http://schemas.microsoft.com/office/drawing/2014/main" id="{8067FD95-39CA-4B44-BF75-7175AA94C5D0}"/>
              </a:ext>
            </a:extLst>
          </p:cNvPr>
          <p:cNvPicPr>
            <a:picLocks noGrp="1" noChangeAspect="1"/>
          </p:cNvPicPr>
          <p:nvPr>
            <p:ph idx="1"/>
          </p:nvPr>
        </p:nvPicPr>
        <p:blipFill>
          <a:blip r:embed="rId2"/>
          <a:srcRect t="217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D7EEF80-7481-419C-A0B6-1C1784CEF8E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Risk Etmenleri</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228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8B378AD-9D97-4CF2-8A3C-B66EE11A9AD7}"/>
              </a:ext>
            </a:extLst>
          </p:cNvPr>
          <p:cNvSpPr>
            <a:spLocks noGrp="1"/>
          </p:cNvSpPr>
          <p:nvPr>
            <p:ph type="title"/>
          </p:nvPr>
        </p:nvSpPr>
        <p:spPr>
          <a:xfrm>
            <a:off x="589560" y="856180"/>
            <a:ext cx="4560584" cy="1128068"/>
          </a:xfrm>
        </p:spPr>
        <p:txBody>
          <a:bodyPr anchor="ctr">
            <a:normAutofit/>
          </a:bodyPr>
          <a:lstStyle/>
          <a:p>
            <a:r>
              <a:rPr lang="tr-TR" sz="3700"/>
              <a:t>Fiziksel Risk Etmenleri</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F47A979-C04E-4BBE-ABF2-CFDCB719D67A}"/>
              </a:ext>
            </a:extLst>
          </p:cNvPr>
          <p:cNvSpPr>
            <a:spLocks noGrp="1"/>
          </p:cNvSpPr>
          <p:nvPr>
            <p:ph idx="1"/>
          </p:nvPr>
        </p:nvSpPr>
        <p:spPr>
          <a:xfrm>
            <a:off x="590719" y="2330505"/>
            <a:ext cx="4559425" cy="3979585"/>
          </a:xfrm>
        </p:spPr>
        <p:txBody>
          <a:bodyPr anchor="ctr">
            <a:normAutofit/>
          </a:bodyPr>
          <a:lstStyle/>
          <a:p>
            <a:r>
              <a:rPr lang="tr-TR" sz="2000"/>
              <a:t>GÜRÜLTÜ</a:t>
            </a:r>
          </a:p>
          <a:p>
            <a:r>
              <a:rPr lang="tr-TR" sz="2000"/>
              <a:t>TİTREŞİM</a:t>
            </a:r>
          </a:p>
          <a:p>
            <a:r>
              <a:rPr lang="tr-TR" sz="2000"/>
              <a:t>TERMAL KONFOR</a:t>
            </a:r>
          </a:p>
          <a:p>
            <a:r>
              <a:rPr lang="tr-TR" sz="2000"/>
              <a:t>AYDINLATMA</a:t>
            </a:r>
          </a:p>
          <a:p>
            <a:r>
              <a:rPr lang="tr-TR" sz="2000"/>
              <a:t>RADYASYON</a:t>
            </a:r>
          </a:p>
          <a:p>
            <a:r>
              <a:rPr lang="tr-TR" sz="2000"/>
              <a:t>BASINÇ…</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metin, kırpıntı çizim, çizgi film, ekran görüntüsü içeren bir resim&#10;&#10;Açıklama otomatik olarak oluşturuldu">
            <a:extLst>
              <a:ext uri="{FF2B5EF4-FFF2-40B4-BE49-F238E27FC236}">
                <a16:creationId xmlns:a16="http://schemas.microsoft.com/office/drawing/2014/main" id="{0AE96038-7880-4A4C-B03D-5322822E2AAF}"/>
              </a:ext>
            </a:extLst>
          </p:cNvPr>
          <p:cNvPicPr>
            <a:picLocks noChangeAspect="1"/>
          </p:cNvPicPr>
          <p:nvPr/>
        </p:nvPicPr>
        <p:blipFill>
          <a:blip r:embed="rId2"/>
          <a:srcRect t="10181" r="1" b="10330"/>
          <a:stretch/>
        </p:blipFill>
        <p:spPr>
          <a:xfrm>
            <a:off x="5977788" y="799352"/>
            <a:ext cx="5425410" cy="5259296"/>
          </a:xfrm>
          <a:prstGeom prst="rect">
            <a:avLst/>
          </a:prstGeom>
        </p:spPr>
      </p:pic>
    </p:spTree>
    <p:extLst>
      <p:ext uri="{BB962C8B-B14F-4D97-AF65-F5344CB8AC3E}">
        <p14:creationId xmlns:p14="http://schemas.microsoft.com/office/powerpoint/2010/main" val="330279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C78BE2F-2E9E-430A-95C4-401FCE47AD3F}"/>
              </a:ext>
            </a:extLst>
          </p:cNvPr>
          <p:cNvSpPr>
            <a:spLocks noGrp="1"/>
          </p:cNvSpPr>
          <p:nvPr>
            <p:ph type="title"/>
          </p:nvPr>
        </p:nvSpPr>
        <p:spPr>
          <a:xfrm>
            <a:off x="589560" y="856180"/>
            <a:ext cx="4560584" cy="1128068"/>
          </a:xfrm>
        </p:spPr>
        <p:txBody>
          <a:bodyPr anchor="ctr">
            <a:normAutofit/>
          </a:bodyPr>
          <a:lstStyle/>
          <a:p>
            <a:r>
              <a:rPr lang="tr-TR" sz="4000"/>
              <a:t>Gürültü</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C3EA64E-8889-49D0-AF87-36A228F598D1}"/>
              </a:ext>
            </a:extLst>
          </p:cNvPr>
          <p:cNvSpPr>
            <a:spLocks noGrp="1"/>
          </p:cNvSpPr>
          <p:nvPr>
            <p:ph idx="1"/>
          </p:nvPr>
        </p:nvSpPr>
        <p:spPr>
          <a:xfrm>
            <a:off x="590719" y="2330505"/>
            <a:ext cx="4559425" cy="3979585"/>
          </a:xfrm>
        </p:spPr>
        <p:txBody>
          <a:bodyPr anchor="ctr">
            <a:normAutofit/>
          </a:bodyPr>
          <a:lstStyle/>
          <a:p>
            <a:r>
              <a:rPr lang="tr-TR" sz="2000" dirty="0"/>
              <a:t>İşitme kaybına yol açan, sağlığa zararlı olan veya başka tehlikeleri ortaya çıkaran bütün sesler gürültüdür.</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ekran görüntüsü, sayı, numara, yazı tipi içeren bir resim&#10;&#10;Açıklama otomatik olarak oluşturuldu">
            <a:extLst>
              <a:ext uri="{FF2B5EF4-FFF2-40B4-BE49-F238E27FC236}">
                <a16:creationId xmlns:a16="http://schemas.microsoft.com/office/drawing/2014/main" id="{C054FB57-51CB-44AB-B1CA-63EF84DD0D5D}"/>
              </a:ext>
            </a:extLst>
          </p:cNvPr>
          <p:cNvPicPr>
            <a:picLocks noChangeAspect="1"/>
          </p:cNvPicPr>
          <p:nvPr/>
        </p:nvPicPr>
        <p:blipFill>
          <a:blip r:embed="rId2"/>
          <a:srcRect l="483" r="4093" b="-2"/>
          <a:stretch/>
        </p:blipFill>
        <p:spPr>
          <a:xfrm>
            <a:off x="5977788" y="799352"/>
            <a:ext cx="5425410" cy="5259296"/>
          </a:xfrm>
          <a:prstGeom prst="rect">
            <a:avLst/>
          </a:prstGeom>
        </p:spPr>
      </p:pic>
    </p:spTree>
    <p:extLst>
      <p:ext uri="{BB962C8B-B14F-4D97-AF65-F5344CB8AC3E}">
        <p14:creationId xmlns:p14="http://schemas.microsoft.com/office/powerpoint/2010/main" val="3724635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0081C2E-0382-40E0-8711-5C14C12AF70C}"/>
              </a:ext>
            </a:extLst>
          </p:cNvPr>
          <p:cNvSpPr>
            <a:spLocks noGrp="1"/>
          </p:cNvSpPr>
          <p:nvPr>
            <p:ph type="title"/>
          </p:nvPr>
        </p:nvSpPr>
        <p:spPr>
          <a:xfrm>
            <a:off x="572493" y="238539"/>
            <a:ext cx="11018520" cy="1434415"/>
          </a:xfrm>
        </p:spPr>
        <p:txBody>
          <a:bodyPr anchor="b">
            <a:normAutofit/>
          </a:bodyPr>
          <a:lstStyle/>
          <a:p>
            <a:r>
              <a:rPr lang="tr-TR" sz="4600"/>
              <a:t>Gürültü Düzeyi Günlük Çalışma Süresi</a:t>
            </a:r>
            <a:br>
              <a:rPr lang="tr-TR" sz="4600"/>
            </a:br>
            <a:endParaRPr lang="tr-TR" sz="460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44470D6-4944-4557-B7D3-E03134975880}"/>
              </a:ext>
            </a:extLst>
          </p:cNvPr>
          <p:cNvSpPr>
            <a:spLocks noGrp="1"/>
          </p:cNvSpPr>
          <p:nvPr>
            <p:ph idx="1"/>
          </p:nvPr>
        </p:nvSpPr>
        <p:spPr>
          <a:xfrm>
            <a:off x="572493" y="2071316"/>
            <a:ext cx="6713552" cy="4119172"/>
          </a:xfrm>
        </p:spPr>
        <p:txBody>
          <a:bodyPr anchor="t">
            <a:normAutofit/>
          </a:bodyPr>
          <a:lstStyle/>
          <a:p>
            <a:pPr marL="0" indent="0">
              <a:buNone/>
            </a:pPr>
            <a:r>
              <a:rPr lang="tr-TR" sz="1700"/>
              <a:t>85 dB(A)’ dan az            Süresiz</a:t>
            </a:r>
          </a:p>
          <a:p>
            <a:pPr marL="0" indent="0">
              <a:buNone/>
            </a:pPr>
            <a:r>
              <a:rPr lang="tr-TR" sz="1700"/>
              <a:t>90 dB(A)                           8 Saat</a:t>
            </a:r>
          </a:p>
          <a:p>
            <a:pPr marL="0" indent="0">
              <a:buNone/>
            </a:pPr>
            <a:r>
              <a:rPr lang="tr-TR" sz="1700"/>
              <a:t>92 dB(A)                           6</a:t>
            </a:r>
          </a:p>
          <a:p>
            <a:pPr marL="0" indent="0">
              <a:buNone/>
            </a:pPr>
            <a:r>
              <a:rPr lang="tr-TR" sz="1700"/>
              <a:t>95 dB(A)                           4</a:t>
            </a:r>
          </a:p>
          <a:p>
            <a:pPr marL="0" indent="0">
              <a:buNone/>
            </a:pPr>
            <a:r>
              <a:rPr lang="tr-TR" sz="1700"/>
              <a:t>97 dB(A)                           3</a:t>
            </a:r>
          </a:p>
          <a:p>
            <a:pPr marL="0" indent="0">
              <a:buNone/>
            </a:pPr>
            <a:r>
              <a:rPr lang="tr-TR" sz="1700"/>
              <a:t>100 dB(A)                         2</a:t>
            </a:r>
          </a:p>
          <a:p>
            <a:pPr marL="0" indent="0">
              <a:buNone/>
            </a:pPr>
            <a:r>
              <a:rPr lang="tr-TR" sz="1700"/>
              <a:t>102 dB(A)                         1,5</a:t>
            </a:r>
          </a:p>
          <a:p>
            <a:pPr marL="0" indent="0">
              <a:buNone/>
            </a:pPr>
            <a:r>
              <a:rPr lang="tr-TR" sz="1700"/>
              <a:t>105 dB(A)                         1</a:t>
            </a:r>
          </a:p>
          <a:p>
            <a:pPr marL="0" indent="0">
              <a:buNone/>
            </a:pPr>
            <a:r>
              <a:rPr lang="tr-TR" sz="1700"/>
              <a:t>110 dB(A)                         0.5</a:t>
            </a:r>
          </a:p>
          <a:p>
            <a:pPr marL="0" indent="0">
              <a:buNone/>
            </a:pPr>
            <a:r>
              <a:rPr lang="tr-TR" sz="1700"/>
              <a:t>115 dB(A)                        0.25</a:t>
            </a:r>
          </a:p>
          <a:p>
            <a:pPr marL="0" indent="0">
              <a:buNone/>
            </a:pPr>
            <a:r>
              <a:rPr lang="tr-TR" sz="1700"/>
              <a:t>115 dB(A)’ dan çok       Çalışılamaz</a:t>
            </a:r>
          </a:p>
        </p:txBody>
      </p:sp>
      <p:pic>
        <p:nvPicPr>
          <p:cNvPr id="5" name="Picture 4" descr="Zaman hareketi bulanıklığı efektiyle kronometre">
            <a:extLst>
              <a:ext uri="{FF2B5EF4-FFF2-40B4-BE49-F238E27FC236}">
                <a16:creationId xmlns:a16="http://schemas.microsoft.com/office/drawing/2014/main" id="{C962328A-1095-0D8F-ECCF-BC07EDB98D82}"/>
              </a:ext>
            </a:extLst>
          </p:cNvPr>
          <p:cNvPicPr>
            <a:picLocks noChangeAspect="1"/>
          </p:cNvPicPr>
          <p:nvPr/>
        </p:nvPicPr>
        <p:blipFill>
          <a:blip r:embed="rId2"/>
          <a:srcRect r="3" b="30619"/>
          <a:stretch/>
        </p:blipFill>
        <p:spPr>
          <a:xfrm>
            <a:off x="7675658" y="2093976"/>
            <a:ext cx="3941064" cy="4096512"/>
          </a:xfrm>
          <a:prstGeom prst="rect">
            <a:avLst/>
          </a:prstGeom>
        </p:spPr>
      </p:pic>
    </p:spTree>
    <p:extLst>
      <p:ext uri="{BB962C8B-B14F-4D97-AF65-F5344CB8AC3E}">
        <p14:creationId xmlns:p14="http://schemas.microsoft.com/office/powerpoint/2010/main" val="254634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Unvan 1"/>
          <p:cNvSpPr>
            <a:spLocks noGrp="1"/>
          </p:cNvSpPr>
          <p:nvPr>
            <p:ph type="title"/>
          </p:nvPr>
        </p:nvSpPr>
        <p:spPr>
          <a:xfrm>
            <a:off x="803776" y="1336390"/>
            <a:ext cx="6190412" cy="1182927"/>
          </a:xfrm>
        </p:spPr>
        <p:txBody>
          <a:bodyPr anchor="b">
            <a:normAutofit/>
          </a:bodyPr>
          <a:lstStyle/>
          <a:p>
            <a:r>
              <a:rPr lang="tr-TR" sz="5600"/>
              <a:t>Tarihsel Süreç</a:t>
            </a:r>
          </a:p>
        </p:txBody>
      </p:sp>
      <p:cxnSp>
        <p:nvCxnSpPr>
          <p:cNvPr id="18" name="Straight Connector 1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803776" y="2829330"/>
            <a:ext cx="6190412" cy="3344459"/>
          </a:xfrm>
        </p:spPr>
        <p:txBody>
          <a:bodyPr anchor="t">
            <a:normAutofit/>
          </a:bodyPr>
          <a:lstStyle/>
          <a:p>
            <a:r>
              <a:rPr lang="tr-TR" sz="2000"/>
              <a:t>HEREDOT; İlk kez çalışanların verimli olabilmesi için yüksek enerjili besinlerle beslenmeleri gerektiğine değinmiştir. </a:t>
            </a:r>
          </a:p>
          <a:p>
            <a:r>
              <a:rPr lang="tr-TR" sz="2000"/>
              <a:t>HİPOKRAT; İlk kez kurşunun zararlı etkilerinden söz etmiş, kurşun koliğini tanımlamış, halsizlik, kabızlık, felçler ve görme bozuklukları gibi belirtileri saptamış ve bulguların kurşun ile ilişkisini açık bir biçimde ortaya koymuştur. Roma İmparatorluğu döneminde toksikoloji oldukça ilerlemiş, birçok bitkisel zehir, arsenik ve arsenik asidinin sülfid tuzları bulunmuştur.</a:t>
            </a:r>
          </a:p>
        </p:txBody>
      </p:sp>
      <p:grpSp>
        <p:nvGrpSpPr>
          <p:cNvPr id="19" name="Group 13">
            <a:extLst>
              <a:ext uri="{FF2B5EF4-FFF2-40B4-BE49-F238E27FC236}">
                <a16:creationId xmlns:a16="http://schemas.microsoft.com/office/drawing/2014/main" id="{4A52B06C-3838-48F3-8CF4-F4054598D9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401" y="3608452"/>
            <a:ext cx="427516" cy="353137"/>
            <a:chOff x="7974401" y="3608452"/>
            <a:chExt cx="427516" cy="353137"/>
          </a:xfrm>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2878" y="360845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4401" y="387045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grpSp>
      <p:pic>
        <p:nvPicPr>
          <p:cNvPr id="4" name="Resim 3"/>
          <p:cNvPicPr>
            <a:picLocks noChangeAspect="1"/>
          </p:cNvPicPr>
          <p:nvPr/>
        </p:nvPicPr>
        <p:blipFill>
          <a:blip r:embed="rId2"/>
          <a:srcRect l="901" r="2" b="2"/>
          <a:stretch/>
        </p:blipFill>
        <p:spPr>
          <a:xfrm>
            <a:off x="8610595" y="1227809"/>
            <a:ext cx="3300386" cy="3300386"/>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pic>
        <p:nvPicPr>
          <p:cNvPr id="5" name="Resim 4"/>
          <p:cNvPicPr>
            <a:picLocks noChangeAspect="1"/>
          </p:cNvPicPr>
          <p:nvPr/>
        </p:nvPicPr>
        <p:blipFill>
          <a:blip r:embed="rId3"/>
          <a:srcRect t="722" b="7386"/>
          <a:stretch/>
        </p:blipFill>
        <p:spPr>
          <a:xfrm>
            <a:off x="7288230" y="4296585"/>
            <a:ext cx="2324791" cy="2324791"/>
          </a:xfrm>
          <a:custGeom>
            <a:avLst/>
            <a:gdLst/>
            <a:ahLst/>
            <a:cxnLst/>
            <a:rect l="l" t="t" r="r" b="b"/>
            <a:pathLst>
              <a:path w="2241934" h="2241934">
                <a:moveTo>
                  <a:pt x="1120967" y="0"/>
                </a:moveTo>
                <a:cubicBezTo>
                  <a:pt x="1740060" y="0"/>
                  <a:pt x="2241934" y="501874"/>
                  <a:pt x="2241934" y="1120967"/>
                </a:cubicBezTo>
                <a:cubicBezTo>
                  <a:pt x="2241934" y="1740060"/>
                  <a:pt x="1740060" y="2241934"/>
                  <a:pt x="1120967" y="2241934"/>
                </a:cubicBezTo>
                <a:cubicBezTo>
                  <a:pt x="501874" y="2241934"/>
                  <a:pt x="0" y="1740060"/>
                  <a:pt x="0" y="1120967"/>
                </a:cubicBezTo>
                <a:cubicBezTo>
                  <a:pt x="0" y="501874"/>
                  <a:pt x="501874" y="0"/>
                  <a:pt x="1120967" y="0"/>
                </a:cubicBezTo>
                <a:close/>
              </a:path>
            </a:pathLst>
          </a:custGeom>
        </p:spPr>
      </p:pic>
    </p:spTree>
    <p:extLst>
      <p:ext uri="{BB962C8B-B14F-4D97-AF65-F5344CB8AC3E}">
        <p14:creationId xmlns:p14="http://schemas.microsoft.com/office/powerpoint/2010/main" val="2812024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073B3A-4C0B-4675-A422-30EF50211C96}"/>
              </a:ext>
            </a:extLst>
          </p:cNvPr>
          <p:cNvSpPr>
            <a:spLocks noGrp="1"/>
          </p:cNvSpPr>
          <p:nvPr>
            <p:ph type="title"/>
          </p:nvPr>
        </p:nvSpPr>
        <p:spPr/>
        <p:txBody>
          <a:bodyPr/>
          <a:lstStyle/>
          <a:p>
            <a:r>
              <a:rPr lang="tr-TR" dirty="0"/>
              <a:t>Gürültünün Etkileri – Korunma Yolları</a:t>
            </a:r>
          </a:p>
        </p:txBody>
      </p:sp>
      <p:sp>
        <p:nvSpPr>
          <p:cNvPr id="3" name="İçerik Yer Tutucusu 2">
            <a:extLst>
              <a:ext uri="{FF2B5EF4-FFF2-40B4-BE49-F238E27FC236}">
                <a16:creationId xmlns:a16="http://schemas.microsoft.com/office/drawing/2014/main" id="{7925CDD2-EBAB-4F00-A2B6-F8D410F94318}"/>
              </a:ext>
            </a:extLst>
          </p:cNvPr>
          <p:cNvSpPr>
            <a:spLocks noGrp="1"/>
          </p:cNvSpPr>
          <p:nvPr>
            <p:ph idx="1"/>
          </p:nvPr>
        </p:nvSpPr>
        <p:spPr>
          <a:xfrm>
            <a:off x="556478" y="1825625"/>
            <a:ext cx="3525528" cy="4838646"/>
          </a:xfrm>
        </p:spPr>
        <p:txBody>
          <a:bodyPr>
            <a:normAutofit/>
          </a:bodyPr>
          <a:lstStyle/>
          <a:p>
            <a:pPr marL="0" indent="0" algn="just">
              <a:buNone/>
            </a:pPr>
            <a:r>
              <a:rPr lang="tr-TR" sz="2000" i="1" dirty="0">
                <a:solidFill>
                  <a:srgbClr val="FF0000"/>
                </a:solidFill>
              </a:rPr>
              <a:t>FİZYOLOJİK ETKİLERİ</a:t>
            </a:r>
          </a:p>
          <a:p>
            <a:pPr marL="0" indent="0" algn="just">
              <a:lnSpc>
                <a:spcPct val="100000"/>
              </a:lnSpc>
              <a:spcBef>
                <a:spcPts val="0"/>
              </a:spcBef>
              <a:buNone/>
            </a:pPr>
            <a:r>
              <a:rPr lang="tr-TR" sz="2000" dirty="0"/>
              <a:t>1.İşitme kayıpları,</a:t>
            </a:r>
          </a:p>
          <a:p>
            <a:pPr marL="0" indent="0" algn="just">
              <a:lnSpc>
                <a:spcPct val="100000"/>
              </a:lnSpc>
              <a:spcBef>
                <a:spcPts val="0"/>
              </a:spcBef>
              <a:buNone/>
            </a:pPr>
            <a:r>
              <a:rPr lang="tr-TR" sz="2000" dirty="0"/>
              <a:t>2.Kan basıncının artması,</a:t>
            </a:r>
          </a:p>
          <a:p>
            <a:pPr marL="0" indent="0" algn="just">
              <a:lnSpc>
                <a:spcPct val="100000"/>
              </a:lnSpc>
              <a:spcBef>
                <a:spcPts val="0"/>
              </a:spcBef>
              <a:buNone/>
            </a:pPr>
            <a:r>
              <a:rPr lang="tr-TR" sz="2000" dirty="0"/>
              <a:t>3.Kalp atışlarında değişim,</a:t>
            </a:r>
          </a:p>
          <a:p>
            <a:pPr marL="0" indent="0" algn="just">
              <a:lnSpc>
                <a:spcPct val="100000"/>
              </a:lnSpc>
              <a:spcBef>
                <a:spcPts val="0"/>
              </a:spcBef>
              <a:buNone/>
            </a:pPr>
            <a:r>
              <a:rPr lang="tr-TR" sz="2000" dirty="0"/>
              <a:t>4.Dolaşım bozuklukları,</a:t>
            </a:r>
          </a:p>
          <a:p>
            <a:pPr marL="0" indent="0" algn="just">
              <a:lnSpc>
                <a:spcPct val="100000"/>
              </a:lnSpc>
              <a:spcBef>
                <a:spcPts val="0"/>
              </a:spcBef>
              <a:buNone/>
            </a:pPr>
            <a:r>
              <a:rPr lang="tr-TR" sz="2000" dirty="0"/>
              <a:t>5.Solunumda hızlanma,</a:t>
            </a:r>
          </a:p>
          <a:p>
            <a:pPr marL="0" indent="0" algn="just">
              <a:lnSpc>
                <a:spcPct val="100000"/>
              </a:lnSpc>
              <a:spcBef>
                <a:spcPts val="0"/>
              </a:spcBef>
              <a:buNone/>
            </a:pPr>
            <a:r>
              <a:rPr lang="tr-TR" sz="2000" dirty="0"/>
              <a:t>6.Terlemede artış,</a:t>
            </a:r>
          </a:p>
          <a:p>
            <a:pPr marL="0" indent="0" algn="just">
              <a:lnSpc>
                <a:spcPct val="100000"/>
              </a:lnSpc>
              <a:spcBef>
                <a:spcPts val="0"/>
              </a:spcBef>
              <a:buNone/>
            </a:pPr>
            <a:r>
              <a:rPr lang="tr-TR" sz="2000" dirty="0"/>
              <a:t>7.Mide bulantısı,</a:t>
            </a:r>
          </a:p>
          <a:p>
            <a:pPr marL="0" indent="0" algn="just">
              <a:lnSpc>
                <a:spcPct val="100000"/>
              </a:lnSpc>
              <a:spcBef>
                <a:spcPts val="0"/>
              </a:spcBef>
              <a:buNone/>
            </a:pPr>
            <a:r>
              <a:rPr lang="tr-TR" sz="2000" dirty="0"/>
              <a:t>8.Baş ağrısı,</a:t>
            </a:r>
          </a:p>
          <a:p>
            <a:pPr marL="0" indent="0" algn="just">
              <a:lnSpc>
                <a:spcPct val="100000"/>
              </a:lnSpc>
              <a:spcBef>
                <a:spcPts val="0"/>
              </a:spcBef>
              <a:buNone/>
            </a:pPr>
            <a:r>
              <a:rPr lang="tr-TR" sz="2000" dirty="0"/>
              <a:t>9.Göz bebeklerinde büyüme</a:t>
            </a:r>
          </a:p>
          <a:p>
            <a:endParaRPr lang="tr-TR" sz="2000" dirty="0"/>
          </a:p>
        </p:txBody>
      </p:sp>
      <p:sp>
        <p:nvSpPr>
          <p:cNvPr id="5" name="Dikdörtgen 4">
            <a:extLst>
              <a:ext uri="{FF2B5EF4-FFF2-40B4-BE49-F238E27FC236}">
                <a16:creationId xmlns:a16="http://schemas.microsoft.com/office/drawing/2014/main" id="{48ABD6E7-33B1-4A10-B058-B39FC07137CE}"/>
              </a:ext>
            </a:extLst>
          </p:cNvPr>
          <p:cNvSpPr/>
          <p:nvPr/>
        </p:nvSpPr>
        <p:spPr>
          <a:xfrm>
            <a:off x="4448014" y="1825626"/>
            <a:ext cx="3005379" cy="2862322"/>
          </a:xfrm>
          <a:prstGeom prst="rect">
            <a:avLst/>
          </a:prstGeom>
        </p:spPr>
        <p:txBody>
          <a:bodyPr wrap="square">
            <a:spAutoFit/>
          </a:bodyPr>
          <a:lstStyle/>
          <a:p>
            <a:pPr algn="just"/>
            <a:r>
              <a:rPr lang="tr-TR" sz="2000" i="1" dirty="0">
                <a:solidFill>
                  <a:srgbClr val="FF0000"/>
                </a:solidFill>
              </a:rPr>
              <a:t>PSİKOLOJİK ETKİLERİ </a:t>
            </a:r>
          </a:p>
          <a:p>
            <a:pPr algn="just"/>
            <a:r>
              <a:rPr lang="tr-TR" sz="2000" dirty="0"/>
              <a:t>1. Davranış bozuklukları,</a:t>
            </a:r>
          </a:p>
          <a:p>
            <a:pPr algn="just"/>
            <a:r>
              <a:rPr lang="tr-TR" sz="2000" dirty="0"/>
              <a:t>2. Uyku bozuklukları,</a:t>
            </a:r>
          </a:p>
          <a:p>
            <a:pPr algn="just"/>
            <a:r>
              <a:rPr lang="tr-TR" sz="2000" dirty="0"/>
              <a:t>3. Aşırı sinirlilik ve tepkiler,</a:t>
            </a:r>
          </a:p>
          <a:p>
            <a:pPr algn="just"/>
            <a:r>
              <a:rPr lang="tr-TR" sz="2000" dirty="0"/>
              <a:t>4. Konuşurken bağırmalar,</a:t>
            </a:r>
          </a:p>
          <a:p>
            <a:pPr algn="just"/>
            <a:r>
              <a:rPr lang="tr-TR" sz="2000" dirty="0"/>
              <a:t>5. Hoşnutsuzluk,</a:t>
            </a:r>
          </a:p>
          <a:p>
            <a:pPr algn="just"/>
            <a:r>
              <a:rPr lang="tr-TR" sz="2000" dirty="0"/>
              <a:t>6. Tedirginlik,</a:t>
            </a:r>
          </a:p>
          <a:p>
            <a:pPr algn="just"/>
            <a:r>
              <a:rPr lang="tr-TR" sz="2000" dirty="0"/>
              <a:t>7. Baş ağrıları,</a:t>
            </a:r>
          </a:p>
          <a:p>
            <a:pPr algn="just"/>
            <a:r>
              <a:rPr lang="tr-TR" sz="2000" dirty="0"/>
              <a:t>8. Stresler</a:t>
            </a:r>
          </a:p>
        </p:txBody>
      </p:sp>
      <p:sp>
        <p:nvSpPr>
          <p:cNvPr id="8" name="Dikdörtgen 7">
            <a:extLst>
              <a:ext uri="{FF2B5EF4-FFF2-40B4-BE49-F238E27FC236}">
                <a16:creationId xmlns:a16="http://schemas.microsoft.com/office/drawing/2014/main" id="{611B847C-F190-41CB-A9E5-0FB9756E7319}"/>
              </a:ext>
            </a:extLst>
          </p:cNvPr>
          <p:cNvSpPr/>
          <p:nvPr/>
        </p:nvSpPr>
        <p:spPr>
          <a:xfrm>
            <a:off x="7892456" y="1825625"/>
            <a:ext cx="3839761" cy="2215991"/>
          </a:xfrm>
          <a:prstGeom prst="rect">
            <a:avLst/>
          </a:prstGeom>
        </p:spPr>
        <p:txBody>
          <a:bodyPr wrap="square">
            <a:spAutoFit/>
          </a:bodyPr>
          <a:lstStyle/>
          <a:p>
            <a:pPr algn="just"/>
            <a:r>
              <a:rPr lang="tr-TR" sz="2000" i="1" dirty="0">
                <a:solidFill>
                  <a:srgbClr val="FF0000"/>
                </a:solidFill>
              </a:rPr>
              <a:t>PERFORMANS ETKİLERİ</a:t>
            </a:r>
          </a:p>
          <a:p>
            <a:pPr algn="just"/>
            <a:r>
              <a:rPr lang="tr-TR" sz="2000" dirty="0"/>
              <a:t>1. İş veriminin düşmesi,</a:t>
            </a:r>
          </a:p>
          <a:p>
            <a:pPr algn="just"/>
            <a:r>
              <a:rPr lang="tr-TR" sz="2000" dirty="0"/>
              <a:t>2. İş kalitesinin düşmesi,</a:t>
            </a:r>
          </a:p>
          <a:p>
            <a:pPr algn="just"/>
            <a:r>
              <a:rPr lang="tr-TR" sz="2000" dirty="0"/>
              <a:t>3. Konsantrasyon bozukluğu,</a:t>
            </a:r>
          </a:p>
          <a:p>
            <a:pPr algn="just"/>
            <a:r>
              <a:rPr lang="tr-TR" sz="2000" dirty="0"/>
              <a:t>4. Hareketlerin yavaşlaması,</a:t>
            </a:r>
          </a:p>
          <a:p>
            <a:pPr algn="just"/>
            <a:r>
              <a:rPr lang="tr-TR" sz="2000" dirty="0"/>
              <a:t>5. Dinlenmenin bozulması</a:t>
            </a:r>
          </a:p>
          <a:p>
            <a:endParaRPr lang="tr-TR" dirty="0"/>
          </a:p>
        </p:txBody>
      </p:sp>
      <p:sp>
        <p:nvSpPr>
          <p:cNvPr id="9" name="Metin kutusu 8">
            <a:extLst>
              <a:ext uri="{FF2B5EF4-FFF2-40B4-BE49-F238E27FC236}">
                <a16:creationId xmlns:a16="http://schemas.microsoft.com/office/drawing/2014/main" id="{0F15CB4D-0505-45B6-8338-FF099723793D}"/>
              </a:ext>
            </a:extLst>
          </p:cNvPr>
          <p:cNvSpPr txBox="1"/>
          <p:nvPr/>
        </p:nvSpPr>
        <p:spPr>
          <a:xfrm>
            <a:off x="4200939" y="5526157"/>
            <a:ext cx="6838122" cy="677108"/>
          </a:xfrm>
          <a:prstGeom prst="rect">
            <a:avLst/>
          </a:prstGeom>
          <a:noFill/>
        </p:spPr>
        <p:txBody>
          <a:bodyPr wrap="square" rtlCol="0">
            <a:spAutoFit/>
          </a:bodyPr>
          <a:lstStyle/>
          <a:p>
            <a:r>
              <a:rPr lang="tr-TR" sz="2000" b="1" dirty="0"/>
              <a:t>Kaynakta- Ortamda -Kişide</a:t>
            </a:r>
          </a:p>
          <a:p>
            <a:endParaRPr lang="tr-TR" dirty="0"/>
          </a:p>
        </p:txBody>
      </p:sp>
    </p:spTree>
    <p:extLst>
      <p:ext uri="{BB962C8B-B14F-4D97-AF65-F5344CB8AC3E}">
        <p14:creationId xmlns:p14="http://schemas.microsoft.com/office/powerpoint/2010/main" val="3388575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42E031-3C41-4AD9-8F9B-BDDC1C0C1A7D}"/>
              </a:ext>
            </a:extLst>
          </p:cNvPr>
          <p:cNvSpPr>
            <a:spLocks noGrp="1"/>
          </p:cNvSpPr>
          <p:nvPr>
            <p:ph type="title"/>
          </p:nvPr>
        </p:nvSpPr>
        <p:spPr/>
        <p:txBody>
          <a:bodyPr/>
          <a:lstStyle/>
          <a:p>
            <a:r>
              <a:rPr lang="tr-TR" dirty="0"/>
              <a:t>Titreşim</a:t>
            </a:r>
          </a:p>
        </p:txBody>
      </p:sp>
      <p:sp>
        <p:nvSpPr>
          <p:cNvPr id="3" name="İçerik Yer Tutucusu 2">
            <a:extLst>
              <a:ext uri="{FF2B5EF4-FFF2-40B4-BE49-F238E27FC236}">
                <a16:creationId xmlns:a16="http://schemas.microsoft.com/office/drawing/2014/main" id="{CDE8C94D-4B50-4B76-8798-04DDBBB9804E}"/>
              </a:ext>
            </a:extLst>
          </p:cNvPr>
          <p:cNvSpPr>
            <a:spLocks noGrp="1"/>
          </p:cNvSpPr>
          <p:nvPr>
            <p:ph idx="1"/>
          </p:nvPr>
        </p:nvSpPr>
        <p:spPr/>
        <p:txBody>
          <a:bodyPr>
            <a:normAutofit/>
          </a:bodyPr>
          <a:lstStyle/>
          <a:p>
            <a:pPr algn="just"/>
            <a:r>
              <a:rPr lang="tr-TR" sz="2000" dirty="0"/>
              <a:t>Genellikle işyerlerindeki araç, gereç ve makinelerin çalışırken oluşturdukları salınım hareketlerinin sonucudur ve meslek hastalığı oluşturabilecek bir fiziksel risk etmenidir.</a:t>
            </a:r>
          </a:p>
          <a:p>
            <a:pPr algn="just"/>
            <a:r>
              <a:rPr lang="tr-TR" sz="2000" dirty="0"/>
              <a:t>Titreşimin özelliğini, frekansı, şiddeti ve yönü belirler.</a:t>
            </a:r>
          </a:p>
          <a:p>
            <a:pPr marL="0" indent="0" algn="just">
              <a:buNone/>
            </a:pPr>
            <a:r>
              <a:rPr lang="tr-TR" sz="2000" i="1" u="sng" dirty="0" err="1"/>
              <a:t>Maruziyet</a:t>
            </a:r>
            <a:r>
              <a:rPr lang="tr-TR" sz="2000" i="1" u="sng" dirty="0"/>
              <a:t> sınır değerleri ve </a:t>
            </a:r>
            <a:r>
              <a:rPr lang="tr-TR" sz="2000" i="1" u="sng" dirty="0" err="1"/>
              <a:t>maruziyet</a:t>
            </a:r>
            <a:r>
              <a:rPr lang="tr-TR" sz="2000" i="1" u="sng" dirty="0"/>
              <a:t> eylem değerleri;</a:t>
            </a:r>
          </a:p>
          <a:p>
            <a:pPr marL="0" indent="0" algn="just">
              <a:buNone/>
            </a:pPr>
            <a:r>
              <a:rPr lang="tr-TR" sz="2000" dirty="0"/>
              <a:t>a) El-kol titreşimi için;</a:t>
            </a:r>
          </a:p>
          <a:p>
            <a:pPr marL="0" indent="0" algn="just">
              <a:buNone/>
            </a:pPr>
            <a:r>
              <a:rPr lang="tr-TR" sz="2000" dirty="0"/>
              <a:t>1) Sekiz saatlik çalışma süresi için günlük </a:t>
            </a:r>
            <a:r>
              <a:rPr lang="tr-TR" sz="2000" dirty="0" err="1"/>
              <a:t>maruziyet</a:t>
            </a:r>
            <a:r>
              <a:rPr lang="tr-TR" sz="2000" dirty="0"/>
              <a:t> sınır değeri: 5 m/s2</a:t>
            </a:r>
          </a:p>
          <a:p>
            <a:pPr marL="0" indent="0" algn="just">
              <a:buNone/>
            </a:pPr>
            <a:r>
              <a:rPr lang="tr-TR" sz="2000" dirty="0"/>
              <a:t>2) Sekiz saatlik çalışma süresi için günlük </a:t>
            </a:r>
            <a:r>
              <a:rPr lang="tr-TR" sz="2000" dirty="0" err="1"/>
              <a:t>maruziyet</a:t>
            </a:r>
            <a:r>
              <a:rPr lang="tr-TR" sz="2000" dirty="0"/>
              <a:t> eylem değeri:    2,5 m/s2</a:t>
            </a:r>
          </a:p>
          <a:p>
            <a:pPr marL="0" indent="0" algn="just">
              <a:buNone/>
            </a:pPr>
            <a:r>
              <a:rPr lang="tr-TR" sz="2000" dirty="0"/>
              <a:t>b) Bütün vücut titreşimi için;</a:t>
            </a:r>
          </a:p>
          <a:p>
            <a:pPr marL="0" indent="0" algn="just">
              <a:buNone/>
            </a:pPr>
            <a:r>
              <a:rPr lang="tr-TR" sz="2000" dirty="0"/>
              <a:t>1) Sekiz saatlik çalışma süresi için günlük </a:t>
            </a:r>
            <a:r>
              <a:rPr lang="tr-TR" sz="2000" dirty="0" err="1"/>
              <a:t>maruziyet</a:t>
            </a:r>
            <a:r>
              <a:rPr lang="tr-TR" sz="2000" dirty="0"/>
              <a:t> sınır değeri:       1,15 m/s2.</a:t>
            </a:r>
          </a:p>
          <a:p>
            <a:pPr marL="0" indent="0" algn="just">
              <a:buNone/>
            </a:pPr>
            <a:r>
              <a:rPr lang="tr-TR" sz="2000" dirty="0"/>
              <a:t>2) Sekiz saatlik çalışma süresi için günlük </a:t>
            </a:r>
            <a:r>
              <a:rPr lang="tr-TR" sz="2000" dirty="0" err="1"/>
              <a:t>maruziyet</a:t>
            </a:r>
            <a:r>
              <a:rPr lang="tr-TR" sz="2000" dirty="0"/>
              <a:t> eylem değeri:     0,5 m/s2.</a:t>
            </a:r>
          </a:p>
        </p:txBody>
      </p:sp>
    </p:spTree>
    <p:extLst>
      <p:ext uri="{BB962C8B-B14F-4D97-AF65-F5344CB8AC3E}">
        <p14:creationId xmlns:p14="http://schemas.microsoft.com/office/powerpoint/2010/main" val="3765973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372F88-BC78-4954-964B-3CE73FA8DBBC}"/>
              </a:ext>
            </a:extLst>
          </p:cNvPr>
          <p:cNvSpPr>
            <a:spLocks noGrp="1"/>
          </p:cNvSpPr>
          <p:nvPr>
            <p:ph type="title"/>
          </p:nvPr>
        </p:nvSpPr>
        <p:spPr/>
        <p:txBody>
          <a:bodyPr/>
          <a:lstStyle/>
          <a:p>
            <a:r>
              <a:rPr lang="tr-TR"/>
              <a:t>Termal Konfor</a:t>
            </a:r>
            <a:endParaRPr lang="tr-TR" dirty="0"/>
          </a:p>
        </p:txBody>
      </p:sp>
      <p:graphicFrame>
        <p:nvGraphicFramePr>
          <p:cNvPr id="8" name="İçerik Yer Tutucusu 2">
            <a:extLst>
              <a:ext uri="{FF2B5EF4-FFF2-40B4-BE49-F238E27FC236}">
                <a16:creationId xmlns:a16="http://schemas.microsoft.com/office/drawing/2014/main" id="{60BF0B76-5B60-89C0-BDBF-1CCA8A447D0A}"/>
              </a:ext>
            </a:extLst>
          </p:cNvPr>
          <p:cNvGraphicFramePr>
            <a:graphicFrameLocks noGrp="1"/>
          </p:cNvGraphicFramePr>
          <p:nvPr>
            <p:ph idx="1"/>
            <p:extLst>
              <p:ext uri="{D42A27DB-BD31-4B8C-83A1-F6EECF244321}">
                <p14:modId xmlns:p14="http://schemas.microsoft.com/office/powerpoint/2010/main" val="456117078"/>
              </p:ext>
            </p:extLst>
          </p:nvPr>
        </p:nvGraphicFramePr>
        <p:xfrm>
          <a:off x="838200" y="1825625"/>
          <a:ext cx="5257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a:extLst>
              <a:ext uri="{FF2B5EF4-FFF2-40B4-BE49-F238E27FC236}">
                <a16:creationId xmlns:a16="http://schemas.microsoft.com/office/drawing/2014/main" id="{B36F5C1F-C703-4C15-BD3A-F0FA5BD96AA4}"/>
              </a:ext>
            </a:extLst>
          </p:cNvPr>
          <p:cNvSpPr/>
          <p:nvPr/>
        </p:nvSpPr>
        <p:spPr>
          <a:xfrm>
            <a:off x="7129221" y="2619213"/>
            <a:ext cx="4417016" cy="2062103"/>
          </a:xfrm>
          <a:prstGeom prst="rect">
            <a:avLst/>
          </a:prstGeom>
        </p:spPr>
        <p:txBody>
          <a:bodyPr wrap="square">
            <a:spAutoFit/>
          </a:bodyPr>
          <a:lstStyle/>
          <a:p>
            <a:r>
              <a:rPr lang="tr-TR" sz="1600" dirty="0"/>
              <a:t>Çalışma ortamı efektif sıcaklığı 29 °C olursa, performans % 5 düşer.</a:t>
            </a:r>
          </a:p>
          <a:p>
            <a:r>
              <a:rPr lang="tr-TR" sz="1600" dirty="0"/>
              <a:t>Çalışma ortamı efektif sıcaklığı 30 °C olursa, performans % 10 düşer.</a:t>
            </a:r>
          </a:p>
          <a:p>
            <a:r>
              <a:rPr lang="tr-TR" sz="1600" dirty="0"/>
              <a:t>Çalışma ortamı efektif sıcaklığı 31 °C olursa, performans % 17 düşer.</a:t>
            </a:r>
          </a:p>
          <a:p>
            <a:r>
              <a:rPr lang="tr-TR" sz="1600" dirty="0"/>
              <a:t>Çalışma ortamı efektif sıcaklığı 32 °C olursa, performans % 30 düşer.</a:t>
            </a:r>
          </a:p>
        </p:txBody>
      </p:sp>
    </p:spTree>
    <p:extLst>
      <p:ext uri="{BB962C8B-B14F-4D97-AF65-F5344CB8AC3E}">
        <p14:creationId xmlns:p14="http://schemas.microsoft.com/office/powerpoint/2010/main" val="135371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anmayan çok sayıda ampulün arasında yanan tek bir ampul">
            <a:extLst>
              <a:ext uri="{FF2B5EF4-FFF2-40B4-BE49-F238E27FC236}">
                <a16:creationId xmlns:a16="http://schemas.microsoft.com/office/drawing/2014/main" id="{F40A226B-C64E-55F1-CC9D-BFF3D44C675E}"/>
              </a:ext>
            </a:extLst>
          </p:cNvPr>
          <p:cNvPicPr>
            <a:picLocks noChangeAspect="1"/>
          </p:cNvPicPr>
          <p:nvPr/>
        </p:nvPicPr>
        <p:blipFill>
          <a:blip r:embed="rId2"/>
          <a:srcRect l="22804" r="18030"/>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B0E1BAF-8F59-44EF-B6E9-8E074010AA61}"/>
              </a:ext>
            </a:extLst>
          </p:cNvPr>
          <p:cNvSpPr>
            <a:spLocks noGrp="1"/>
          </p:cNvSpPr>
          <p:nvPr>
            <p:ph type="title"/>
          </p:nvPr>
        </p:nvSpPr>
        <p:spPr>
          <a:xfrm>
            <a:off x="6115317" y="405685"/>
            <a:ext cx="5464968" cy="1559301"/>
          </a:xfrm>
        </p:spPr>
        <p:txBody>
          <a:bodyPr>
            <a:normAutofit/>
          </a:bodyPr>
          <a:lstStyle/>
          <a:p>
            <a:r>
              <a:rPr lang="tr-TR" sz="4000" dirty="0"/>
              <a:t>Aydınlatma</a:t>
            </a:r>
          </a:p>
        </p:txBody>
      </p:sp>
      <p:sp>
        <p:nvSpPr>
          <p:cNvPr id="3" name="İçerik Yer Tutucusu 2">
            <a:extLst>
              <a:ext uri="{FF2B5EF4-FFF2-40B4-BE49-F238E27FC236}">
                <a16:creationId xmlns:a16="http://schemas.microsoft.com/office/drawing/2014/main" id="{3F3A0890-9CF5-4E37-B54D-3D308CE401E1}"/>
              </a:ext>
            </a:extLst>
          </p:cNvPr>
          <p:cNvSpPr>
            <a:spLocks noGrp="1"/>
          </p:cNvSpPr>
          <p:nvPr>
            <p:ph idx="1"/>
          </p:nvPr>
        </p:nvSpPr>
        <p:spPr>
          <a:xfrm>
            <a:off x="6115317" y="2743200"/>
            <a:ext cx="5247340" cy="3496878"/>
          </a:xfrm>
        </p:spPr>
        <p:txBody>
          <a:bodyPr anchor="ctr">
            <a:normAutofit/>
          </a:bodyPr>
          <a:lstStyle/>
          <a:p>
            <a:pPr algn="just"/>
            <a:r>
              <a:rPr lang="tr-TR" sz="2000" dirty="0"/>
              <a:t>İşyerlerinin gün ışığı ile veya yedek aydınlatma sistemleri ile uygun ve yeterli derecede aydınlatılmış olması gerekmektedir.</a:t>
            </a:r>
          </a:p>
          <a:p>
            <a:pPr marL="0" indent="0" algn="just">
              <a:buNone/>
            </a:pPr>
            <a:r>
              <a:rPr lang="tr-TR" sz="2000" dirty="0"/>
              <a:t>İyi aydınlatma; yapılan işe göre yeterli şiddette,</a:t>
            </a:r>
          </a:p>
          <a:p>
            <a:pPr algn="just"/>
            <a:r>
              <a:rPr lang="tr-TR" sz="2000" dirty="0"/>
              <a:t>Sabit</a:t>
            </a:r>
          </a:p>
          <a:p>
            <a:pPr algn="just"/>
            <a:r>
              <a:rPr lang="tr-TR" sz="2000" dirty="0"/>
              <a:t>İyi yayılmış,</a:t>
            </a:r>
          </a:p>
          <a:p>
            <a:pPr algn="just"/>
            <a:r>
              <a:rPr lang="tr-TR" sz="2000" dirty="0"/>
              <a:t>Gölge vermeyen,</a:t>
            </a:r>
          </a:p>
          <a:p>
            <a:pPr algn="just"/>
            <a:r>
              <a:rPr lang="tr-TR" sz="2000" dirty="0"/>
              <a:t>Uygun ışık rengi ve yansıması uygun</a:t>
            </a:r>
          </a:p>
          <a:p>
            <a:pPr algn="just"/>
            <a:r>
              <a:rPr lang="tr-TR" sz="2000" dirty="0"/>
              <a:t>Göz kamaştırmayan aydınlatma türüdür.</a:t>
            </a:r>
          </a:p>
        </p:txBody>
      </p:sp>
    </p:spTree>
    <p:extLst>
      <p:ext uri="{BB962C8B-B14F-4D97-AF65-F5344CB8AC3E}">
        <p14:creationId xmlns:p14="http://schemas.microsoft.com/office/powerpoint/2010/main" val="3171910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0FD6F04-7768-455E-8095-EEEC175BFF6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Aydınlatma</a:t>
            </a:r>
          </a:p>
        </p:txBody>
      </p:sp>
      <p:pic>
        <p:nvPicPr>
          <p:cNvPr id="4" name="İçerik Yer Tutucusu 3" descr="metin, ekran görüntüsü, yazı tipi, sayı, numara içeren bir resim&#10;&#10;Açıklama otomatik olarak oluşturuldu">
            <a:extLst>
              <a:ext uri="{FF2B5EF4-FFF2-40B4-BE49-F238E27FC236}">
                <a16:creationId xmlns:a16="http://schemas.microsoft.com/office/drawing/2014/main" id="{01959A3B-12BD-4D25-8B7F-A4A62DC29338}"/>
              </a:ext>
            </a:extLst>
          </p:cNvPr>
          <p:cNvPicPr>
            <a:picLocks noGrp="1" noChangeAspect="1"/>
          </p:cNvPicPr>
          <p:nvPr>
            <p:ph idx="1"/>
          </p:nvPr>
        </p:nvPicPr>
        <p:blipFill>
          <a:blip r:embed="rId2"/>
          <a:stretch>
            <a:fillRect/>
          </a:stretch>
        </p:blipFill>
        <p:spPr>
          <a:xfrm>
            <a:off x="4777316" y="1469909"/>
            <a:ext cx="6780700" cy="3915853"/>
          </a:xfrm>
          <a:prstGeom prst="rect">
            <a:avLst/>
          </a:prstGeom>
        </p:spPr>
      </p:pic>
    </p:spTree>
    <p:extLst>
      <p:ext uri="{BB962C8B-B14F-4D97-AF65-F5344CB8AC3E}">
        <p14:creationId xmlns:p14="http://schemas.microsoft.com/office/powerpoint/2010/main" val="2806634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387C142-7C21-47F0-BFDA-02476E0C802F}"/>
              </a:ext>
            </a:extLst>
          </p:cNvPr>
          <p:cNvSpPr>
            <a:spLocks noGrp="1"/>
          </p:cNvSpPr>
          <p:nvPr>
            <p:ph type="title"/>
          </p:nvPr>
        </p:nvSpPr>
        <p:spPr>
          <a:xfrm>
            <a:off x="761800" y="762001"/>
            <a:ext cx="5334197" cy="1708242"/>
          </a:xfrm>
        </p:spPr>
        <p:txBody>
          <a:bodyPr anchor="ctr">
            <a:normAutofit/>
          </a:bodyPr>
          <a:lstStyle/>
          <a:p>
            <a:r>
              <a:rPr lang="tr-TR" sz="4000"/>
              <a:t>Kimyasal Risk Etmenleri</a:t>
            </a:r>
          </a:p>
        </p:txBody>
      </p:sp>
      <p:sp>
        <p:nvSpPr>
          <p:cNvPr id="3" name="İçerik Yer Tutucusu 2">
            <a:extLst>
              <a:ext uri="{FF2B5EF4-FFF2-40B4-BE49-F238E27FC236}">
                <a16:creationId xmlns:a16="http://schemas.microsoft.com/office/drawing/2014/main" id="{0F2F940E-B4E4-4B63-B4B5-BAC7CBCA7EA3}"/>
              </a:ext>
            </a:extLst>
          </p:cNvPr>
          <p:cNvSpPr>
            <a:spLocks noGrp="1"/>
          </p:cNvSpPr>
          <p:nvPr>
            <p:ph idx="1"/>
          </p:nvPr>
        </p:nvSpPr>
        <p:spPr>
          <a:xfrm>
            <a:off x="761800" y="2470244"/>
            <a:ext cx="5334197" cy="3769835"/>
          </a:xfrm>
        </p:spPr>
        <p:txBody>
          <a:bodyPr anchor="ctr">
            <a:normAutofit/>
          </a:bodyPr>
          <a:lstStyle/>
          <a:p>
            <a:pPr marL="0" indent="0">
              <a:buNone/>
            </a:pPr>
            <a:r>
              <a:rPr lang="tr-TR" sz="1700" dirty="0"/>
              <a:t>Tehlikeli kimyasallar; sağlığa, güvenliğe ve çevreye akut veya kronik zarar veya hasar verebilen kimyasallardır.</a:t>
            </a:r>
          </a:p>
          <a:p>
            <a:pPr marL="0" indent="0">
              <a:buNone/>
            </a:pPr>
            <a:r>
              <a:rPr lang="tr-TR" sz="1700" dirty="0"/>
              <a:t>Dünyada</a:t>
            </a:r>
          </a:p>
          <a:p>
            <a:pPr marL="0" indent="0">
              <a:buNone/>
            </a:pPr>
            <a:r>
              <a:rPr lang="tr-TR" sz="1700" dirty="0"/>
              <a:t>• Bilinen 5 ila 7 milyon farklı türde kimyasal bulunmaktadır.</a:t>
            </a:r>
          </a:p>
          <a:p>
            <a:pPr marL="0" indent="0">
              <a:buNone/>
            </a:pPr>
            <a:r>
              <a:rPr lang="tr-TR" sz="1700" dirty="0"/>
              <a:t>• Her yıl 1200 yeni kimyasal madde üretilmekte</a:t>
            </a:r>
          </a:p>
          <a:p>
            <a:pPr marL="0" indent="0">
              <a:buNone/>
            </a:pPr>
            <a:r>
              <a:rPr lang="tr-TR" sz="1700" dirty="0"/>
              <a:t>•Her yıl 400 milyon ton kimyasal madde üretilmektedir</a:t>
            </a:r>
          </a:p>
          <a:p>
            <a:pPr marL="0" indent="0">
              <a:buNone/>
            </a:pPr>
            <a:r>
              <a:rPr lang="tr-TR" sz="1700" dirty="0"/>
              <a:t>•Bu kimyasal maddelerden 5000 – 10.000. ticari kimyasal madde türü tehlikeli, 150 – 200 çeşidi de kanserojen olduğu bilinmektedir.</a:t>
            </a:r>
          </a:p>
          <a:p>
            <a:endParaRPr lang="tr-TR" sz="1700" dirty="0"/>
          </a:p>
        </p:txBody>
      </p:sp>
      <p:pic>
        <p:nvPicPr>
          <p:cNvPr id="5" name="Picture 4" descr="Laboratuvardaki çözelti içeren beherlerin yakından görünümü">
            <a:extLst>
              <a:ext uri="{FF2B5EF4-FFF2-40B4-BE49-F238E27FC236}">
                <a16:creationId xmlns:a16="http://schemas.microsoft.com/office/drawing/2014/main" id="{C1D5145A-812E-7626-143C-13847580D0DE}"/>
              </a:ext>
            </a:extLst>
          </p:cNvPr>
          <p:cNvPicPr>
            <a:picLocks noChangeAspect="1"/>
          </p:cNvPicPr>
          <p:nvPr/>
        </p:nvPicPr>
        <p:blipFill>
          <a:blip r:embed="rId2"/>
          <a:srcRect l="29871" r="1693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34331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0188866-1096-4B43-AA8C-490441F90D2A}"/>
              </a:ext>
            </a:extLst>
          </p:cNvPr>
          <p:cNvSpPr>
            <a:spLocks noGrp="1"/>
          </p:cNvSpPr>
          <p:nvPr>
            <p:ph type="title"/>
          </p:nvPr>
        </p:nvSpPr>
        <p:spPr>
          <a:xfrm>
            <a:off x="572493" y="238539"/>
            <a:ext cx="11018520" cy="1434415"/>
          </a:xfrm>
        </p:spPr>
        <p:txBody>
          <a:bodyPr anchor="b">
            <a:normAutofit/>
          </a:bodyPr>
          <a:lstStyle/>
          <a:p>
            <a:r>
              <a:rPr lang="tr-TR" sz="5400"/>
              <a:t>Kimyasal Risk Etmenleri</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E6F398A-DD32-4ED6-8310-9F4C0B859E16}"/>
              </a:ext>
            </a:extLst>
          </p:cNvPr>
          <p:cNvSpPr>
            <a:spLocks noGrp="1"/>
          </p:cNvSpPr>
          <p:nvPr>
            <p:ph idx="1"/>
          </p:nvPr>
        </p:nvSpPr>
        <p:spPr>
          <a:xfrm>
            <a:off x="185980" y="2071315"/>
            <a:ext cx="7625165" cy="4786685"/>
          </a:xfrm>
        </p:spPr>
        <p:txBody>
          <a:bodyPr anchor="t">
            <a:normAutofit/>
          </a:bodyPr>
          <a:lstStyle/>
          <a:p>
            <a:r>
              <a:rPr lang="tr-TR" sz="1500" dirty="0"/>
              <a:t>Kimyasal maddelere karşı kendimizi korumak için yapacağımız ilk iş;</a:t>
            </a:r>
          </a:p>
          <a:p>
            <a:pPr marL="0" indent="0" algn="just">
              <a:buNone/>
            </a:pPr>
            <a:r>
              <a:rPr lang="tr-TR" sz="1500" dirty="0"/>
              <a:t>Kullandığımız maddelerle ilgili mümkün olduğunca fazla bilgi edinmek ve bu maddelerin ne kadar güvenli olduğunu düşünürseniz düşünün, ya da bu maddelerin ne kadar güvenli olduğu söylenirse söylensin, bunlara maruz kalmayı önlemektir.</a:t>
            </a:r>
          </a:p>
          <a:p>
            <a:pPr algn="just"/>
            <a:r>
              <a:rPr lang="tr-TR" sz="1500" dirty="0"/>
              <a:t>Avrupa Topluluğu Konseyi; Tehlikeli Maddelerin Sınıflandırılması, Paketlenmesi ve Etiketlenmesine İlişkin Yasal Düzenlemelerin Yakınlaştırılması hakkında 67/548/EEC sayılı konsey direktifi çıkarmıştır. Bu direktife göre kimyasallar;</a:t>
            </a:r>
          </a:p>
          <a:p>
            <a:pPr marL="0" indent="0">
              <a:buNone/>
            </a:pPr>
            <a:r>
              <a:rPr lang="tr-TR" sz="1500" dirty="0"/>
              <a:t>•Patlayıcı</a:t>
            </a:r>
          </a:p>
          <a:p>
            <a:pPr marL="0" indent="0">
              <a:buNone/>
            </a:pPr>
            <a:r>
              <a:rPr lang="tr-TR" sz="1500" dirty="0"/>
              <a:t>•Oksitleyici</a:t>
            </a:r>
          </a:p>
          <a:p>
            <a:pPr marL="0" indent="0">
              <a:buNone/>
            </a:pPr>
            <a:r>
              <a:rPr lang="tr-TR" sz="1500" dirty="0"/>
              <a:t>•Kolay Tutuşabilen</a:t>
            </a:r>
          </a:p>
          <a:p>
            <a:pPr marL="0" indent="0">
              <a:buNone/>
            </a:pPr>
            <a:r>
              <a:rPr lang="tr-TR" sz="1500" dirty="0"/>
              <a:t>•Tutuşabilen</a:t>
            </a:r>
          </a:p>
          <a:p>
            <a:pPr marL="0" indent="0">
              <a:buNone/>
            </a:pPr>
            <a:r>
              <a:rPr lang="tr-TR" sz="1500" dirty="0"/>
              <a:t>•Zehirli</a:t>
            </a:r>
          </a:p>
          <a:p>
            <a:pPr marL="0" indent="0">
              <a:buNone/>
            </a:pPr>
            <a:r>
              <a:rPr lang="tr-TR" sz="1500" dirty="0"/>
              <a:t>•Zararlı</a:t>
            </a:r>
          </a:p>
          <a:p>
            <a:pPr marL="0" indent="0">
              <a:buNone/>
            </a:pPr>
            <a:r>
              <a:rPr lang="tr-TR" sz="1500" dirty="0"/>
              <a:t>•Aşındırıcı</a:t>
            </a:r>
          </a:p>
          <a:p>
            <a:pPr marL="0" indent="0">
              <a:buNone/>
            </a:pPr>
            <a:r>
              <a:rPr lang="tr-TR" sz="1500" dirty="0"/>
              <a:t>•Tahriş edici</a:t>
            </a:r>
          </a:p>
        </p:txBody>
      </p:sp>
      <p:pic>
        <p:nvPicPr>
          <p:cNvPr id="4" name="Resim 3">
            <a:extLst>
              <a:ext uri="{FF2B5EF4-FFF2-40B4-BE49-F238E27FC236}">
                <a16:creationId xmlns:a16="http://schemas.microsoft.com/office/drawing/2014/main" id="{67425969-31B3-4FBB-A765-A8E44FBD7D27}"/>
              </a:ext>
            </a:extLst>
          </p:cNvPr>
          <p:cNvPicPr>
            <a:picLocks noChangeAspect="1"/>
          </p:cNvPicPr>
          <p:nvPr/>
        </p:nvPicPr>
        <p:blipFill>
          <a:blip r:embed="rId2"/>
          <a:srcRect l="20889" r="15900" b="-1"/>
          <a:stretch/>
        </p:blipFill>
        <p:spPr>
          <a:xfrm>
            <a:off x="7811144" y="2093976"/>
            <a:ext cx="3805577" cy="4096512"/>
          </a:xfrm>
          <a:prstGeom prst="rect">
            <a:avLst/>
          </a:prstGeom>
        </p:spPr>
      </p:pic>
    </p:spTree>
    <p:extLst>
      <p:ext uri="{BB962C8B-B14F-4D97-AF65-F5344CB8AC3E}">
        <p14:creationId xmlns:p14="http://schemas.microsoft.com/office/powerpoint/2010/main" val="3990207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0B45FCA-8E0B-437E-9247-968D7861E542}"/>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Kimyasal Risk Etmenleri</a:t>
            </a:r>
          </a:p>
        </p:txBody>
      </p:sp>
      <p:pic>
        <p:nvPicPr>
          <p:cNvPr id="4" name="İçerik Yer Tutucusu 3">
            <a:extLst>
              <a:ext uri="{FF2B5EF4-FFF2-40B4-BE49-F238E27FC236}">
                <a16:creationId xmlns:a16="http://schemas.microsoft.com/office/drawing/2014/main" id="{F865F198-8FB8-45CC-BA6B-35106C37E6AF}"/>
              </a:ext>
            </a:extLst>
          </p:cNvPr>
          <p:cNvPicPr>
            <a:picLocks noGrp="1" noChangeAspect="1"/>
          </p:cNvPicPr>
          <p:nvPr>
            <p:ph idx="1"/>
          </p:nvPr>
        </p:nvPicPr>
        <p:blipFill>
          <a:blip r:embed="rId2"/>
          <a:stretch>
            <a:fillRect/>
          </a:stretch>
        </p:blipFill>
        <p:spPr>
          <a:xfrm>
            <a:off x="63849" y="2587609"/>
            <a:ext cx="5782987" cy="3258239"/>
          </a:xfrm>
          <a:prstGeom prst="rect">
            <a:avLst/>
          </a:prstGeom>
        </p:spPr>
      </p:pic>
      <p:pic>
        <p:nvPicPr>
          <p:cNvPr id="5" name="Resim 4">
            <a:extLst>
              <a:ext uri="{FF2B5EF4-FFF2-40B4-BE49-F238E27FC236}">
                <a16:creationId xmlns:a16="http://schemas.microsoft.com/office/drawing/2014/main" id="{A1AD2E82-5529-4E1B-8655-1A5BE6C9082E}"/>
              </a:ext>
            </a:extLst>
          </p:cNvPr>
          <p:cNvPicPr>
            <a:picLocks noChangeAspect="1"/>
          </p:cNvPicPr>
          <p:nvPr/>
        </p:nvPicPr>
        <p:blipFill>
          <a:blip r:embed="rId3"/>
          <a:stretch>
            <a:fillRect/>
          </a:stretch>
        </p:blipFill>
        <p:spPr>
          <a:xfrm>
            <a:off x="6345165" y="2587610"/>
            <a:ext cx="5131087" cy="3258240"/>
          </a:xfrm>
          <a:prstGeom prst="rect">
            <a:avLst/>
          </a:prstGeom>
        </p:spPr>
      </p:pic>
      <p:sp>
        <p:nvSpPr>
          <p:cNvPr id="6" name="Dikdörtgen 5">
            <a:extLst>
              <a:ext uri="{FF2B5EF4-FFF2-40B4-BE49-F238E27FC236}">
                <a16:creationId xmlns:a16="http://schemas.microsoft.com/office/drawing/2014/main" id="{D2593F2E-CD96-4C21-9C29-621900349CAD}"/>
              </a:ext>
            </a:extLst>
          </p:cNvPr>
          <p:cNvSpPr/>
          <p:nvPr/>
        </p:nvSpPr>
        <p:spPr>
          <a:xfrm>
            <a:off x="212035" y="1762539"/>
            <a:ext cx="11264217" cy="369332"/>
          </a:xfrm>
          <a:prstGeom prst="rect">
            <a:avLst/>
          </a:prstGeom>
        </p:spPr>
        <p:txBody>
          <a:bodyPr wrap="square">
            <a:spAutoFit/>
          </a:bodyPr>
          <a:lstStyle/>
          <a:p>
            <a:r>
              <a:rPr lang="tr-TR" dirty="0"/>
              <a:t>Kimyasal etkenler en fazla meslek hastalığına neden olan etkenlerdendir. </a:t>
            </a:r>
          </a:p>
        </p:txBody>
      </p:sp>
    </p:spTree>
    <p:extLst>
      <p:ext uri="{BB962C8B-B14F-4D97-AF65-F5344CB8AC3E}">
        <p14:creationId xmlns:p14="http://schemas.microsoft.com/office/powerpoint/2010/main" val="3670569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28A547-B2F5-4080-B301-3CDA370B22DA}"/>
              </a:ext>
            </a:extLst>
          </p:cNvPr>
          <p:cNvSpPr>
            <a:spLocks noGrp="1"/>
          </p:cNvSpPr>
          <p:nvPr>
            <p:ph type="title"/>
          </p:nvPr>
        </p:nvSpPr>
        <p:spPr/>
        <p:txBody>
          <a:bodyPr/>
          <a:lstStyle/>
          <a:p>
            <a:r>
              <a:rPr lang="tr-TR" dirty="0"/>
              <a:t>Kimyasal Risk Etmenleri</a:t>
            </a:r>
          </a:p>
        </p:txBody>
      </p:sp>
      <p:sp>
        <p:nvSpPr>
          <p:cNvPr id="3" name="İçerik Yer Tutucusu 2">
            <a:extLst>
              <a:ext uri="{FF2B5EF4-FFF2-40B4-BE49-F238E27FC236}">
                <a16:creationId xmlns:a16="http://schemas.microsoft.com/office/drawing/2014/main" id="{52E012E9-B1C7-4B0B-B6B8-9371EDCB71B3}"/>
              </a:ext>
            </a:extLst>
          </p:cNvPr>
          <p:cNvSpPr>
            <a:spLocks noGrp="1"/>
          </p:cNvSpPr>
          <p:nvPr>
            <p:ph idx="1"/>
          </p:nvPr>
        </p:nvSpPr>
        <p:spPr>
          <a:xfrm>
            <a:off x="838199" y="1825625"/>
            <a:ext cx="2338953" cy="4351338"/>
          </a:xfrm>
        </p:spPr>
        <p:txBody>
          <a:bodyPr>
            <a:normAutofit/>
          </a:bodyPr>
          <a:lstStyle/>
          <a:p>
            <a:pPr marL="0" indent="0" algn="just">
              <a:buNone/>
            </a:pPr>
            <a:r>
              <a:rPr lang="tr-TR" sz="2000" dirty="0"/>
              <a:t>Korunma, sakınma;</a:t>
            </a:r>
          </a:p>
          <a:p>
            <a:pPr marL="0" indent="0" algn="just">
              <a:buNone/>
            </a:pPr>
            <a:r>
              <a:rPr lang="tr-TR" sz="2000" dirty="0"/>
              <a:t>•Kaynakta,</a:t>
            </a:r>
          </a:p>
          <a:p>
            <a:pPr marL="0" indent="0" algn="just">
              <a:buNone/>
            </a:pPr>
            <a:r>
              <a:rPr lang="tr-TR" sz="2000" dirty="0"/>
              <a:t>•Ortamda,</a:t>
            </a:r>
          </a:p>
          <a:p>
            <a:pPr marL="0" indent="0" algn="just">
              <a:buNone/>
            </a:pPr>
            <a:r>
              <a:rPr lang="tr-TR" sz="2000" dirty="0"/>
              <a:t>•Kişiye yönelik,</a:t>
            </a:r>
          </a:p>
          <a:p>
            <a:pPr marL="0" indent="0" algn="just">
              <a:buNone/>
            </a:pPr>
            <a:r>
              <a:rPr lang="tr-TR" sz="2000" dirty="0"/>
              <a:t>olmak üzere sırasıyla 3 aşamada değerlendirilmelidir.</a:t>
            </a:r>
          </a:p>
          <a:p>
            <a:pPr marL="0" indent="0" algn="just">
              <a:buNone/>
            </a:pPr>
            <a:endParaRPr lang="tr-TR" sz="2000" dirty="0"/>
          </a:p>
        </p:txBody>
      </p:sp>
      <p:sp>
        <p:nvSpPr>
          <p:cNvPr id="4" name="Dikdörtgen 3">
            <a:extLst>
              <a:ext uri="{FF2B5EF4-FFF2-40B4-BE49-F238E27FC236}">
                <a16:creationId xmlns:a16="http://schemas.microsoft.com/office/drawing/2014/main" id="{D4CA7E0F-1204-4158-9B1F-3F2D3CCF97E7}"/>
              </a:ext>
            </a:extLst>
          </p:cNvPr>
          <p:cNvSpPr/>
          <p:nvPr/>
        </p:nvSpPr>
        <p:spPr>
          <a:xfrm>
            <a:off x="3177153" y="1825625"/>
            <a:ext cx="5501898" cy="4524315"/>
          </a:xfrm>
          <a:prstGeom prst="rect">
            <a:avLst/>
          </a:prstGeom>
        </p:spPr>
        <p:txBody>
          <a:bodyPr wrap="square">
            <a:spAutoFit/>
          </a:bodyPr>
          <a:lstStyle/>
          <a:p>
            <a:pPr algn="just"/>
            <a:r>
              <a:rPr lang="tr-TR" dirty="0"/>
              <a:t>1-Kullanılan Maddenin Değiştirilmesi (Kaynakta Alınacak Önlemler)</a:t>
            </a:r>
          </a:p>
          <a:p>
            <a:pPr algn="just"/>
            <a:r>
              <a:rPr lang="tr-TR" dirty="0"/>
              <a:t>– Benzen yerine </a:t>
            </a:r>
            <a:r>
              <a:rPr lang="tr-TR" dirty="0" err="1"/>
              <a:t>toluen</a:t>
            </a:r>
            <a:r>
              <a:rPr lang="tr-TR" dirty="0"/>
              <a:t>, benzin yerine gazyağı vs. gibi daha az zararlı madde kullanmak.</a:t>
            </a:r>
          </a:p>
          <a:p>
            <a:pPr algn="just"/>
            <a:r>
              <a:rPr lang="tr-TR" dirty="0"/>
              <a:t>2-Ortamda (Hava yolunda) Alınacak Önlemler</a:t>
            </a:r>
          </a:p>
          <a:p>
            <a:pPr algn="just"/>
            <a:r>
              <a:rPr lang="tr-TR" dirty="0"/>
              <a:t>– Düzensiz bir işyeri, iş verimini düşüreceği gibi iş kazaları olasılığını arttıracak ve iş gereği oluşan süprüntü vb. maddeler örneğin bulaşık üstüpüler, tozlar sağlığı olumsuz yönde etkileyebilecektir.</a:t>
            </a:r>
          </a:p>
          <a:p>
            <a:pPr algn="just"/>
            <a:r>
              <a:rPr lang="tr-TR" dirty="0"/>
              <a:t>3- Çalışan Kişide (Alıcıda) Alınacak Önlemler</a:t>
            </a:r>
          </a:p>
          <a:p>
            <a:pPr algn="just"/>
            <a:r>
              <a:rPr lang="tr-TR" dirty="0"/>
              <a:t>Kişisel Koruyucular;</a:t>
            </a:r>
          </a:p>
          <a:p>
            <a:pPr algn="just"/>
            <a:r>
              <a:rPr lang="tr-TR" dirty="0"/>
              <a:t>– Gözlük, maske, eldiven, baret vb. kişisel</a:t>
            </a:r>
          </a:p>
          <a:p>
            <a:pPr algn="just"/>
            <a:r>
              <a:rPr lang="tr-TR" dirty="0"/>
              <a:t>koruyucular en son başvurulacak fakat</a:t>
            </a:r>
          </a:p>
          <a:p>
            <a:pPr algn="just"/>
            <a:r>
              <a:rPr lang="tr-TR" dirty="0"/>
              <a:t>gerektiğinde kesinlikle kullanılması zorunlu</a:t>
            </a:r>
          </a:p>
          <a:p>
            <a:pPr algn="just"/>
            <a:r>
              <a:rPr lang="tr-TR" dirty="0"/>
              <a:t>araçlardır.</a:t>
            </a:r>
          </a:p>
          <a:p>
            <a:pPr algn="just"/>
            <a:endParaRPr lang="tr-TR" dirty="0"/>
          </a:p>
        </p:txBody>
      </p:sp>
      <p:pic>
        <p:nvPicPr>
          <p:cNvPr id="5" name="Resim 4">
            <a:extLst>
              <a:ext uri="{FF2B5EF4-FFF2-40B4-BE49-F238E27FC236}">
                <a16:creationId xmlns:a16="http://schemas.microsoft.com/office/drawing/2014/main" id="{055C9340-48AB-4B9A-B182-901070153CBF}"/>
              </a:ext>
            </a:extLst>
          </p:cNvPr>
          <p:cNvPicPr>
            <a:picLocks noChangeAspect="1"/>
          </p:cNvPicPr>
          <p:nvPr/>
        </p:nvPicPr>
        <p:blipFill>
          <a:blip r:embed="rId2"/>
          <a:stretch>
            <a:fillRect/>
          </a:stretch>
        </p:blipFill>
        <p:spPr>
          <a:xfrm>
            <a:off x="9014850" y="1690688"/>
            <a:ext cx="3095625" cy="4305300"/>
          </a:xfrm>
          <a:prstGeom prst="rect">
            <a:avLst/>
          </a:prstGeom>
        </p:spPr>
      </p:pic>
    </p:spTree>
    <p:extLst>
      <p:ext uri="{BB962C8B-B14F-4D97-AF65-F5344CB8AC3E}">
        <p14:creationId xmlns:p14="http://schemas.microsoft.com/office/powerpoint/2010/main" val="2487400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8144B6C-0983-4F2B-812F-35E629FD8D75}"/>
              </a:ext>
            </a:extLst>
          </p:cNvPr>
          <p:cNvSpPr>
            <a:spLocks noGrp="1"/>
          </p:cNvSpPr>
          <p:nvPr>
            <p:ph type="title"/>
          </p:nvPr>
        </p:nvSpPr>
        <p:spPr>
          <a:xfrm>
            <a:off x="589560" y="856180"/>
            <a:ext cx="4560584" cy="1128068"/>
          </a:xfrm>
        </p:spPr>
        <p:txBody>
          <a:bodyPr anchor="ctr">
            <a:normAutofit fontScale="90000"/>
          </a:bodyPr>
          <a:lstStyle/>
          <a:p>
            <a:r>
              <a:rPr lang="tr-TR" sz="4000" dirty="0"/>
              <a:t>Kimyasal Risk Etmenleri</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8637481-6D7F-CF76-224F-C55982A8F5E1}"/>
              </a:ext>
            </a:extLst>
          </p:cNvPr>
          <p:cNvSpPr>
            <a:spLocks noGrp="1"/>
          </p:cNvSpPr>
          <p:nvPr>
            <p:ph idx="1"/>
          </p:nvPr>
        </p:nvSpPr>
        <p:spPr>
          <a:xfrm>
            <a:off x="590719" y="2330505"/>
            <a:ext cx="4559425" cy="3979585"/>
          </a:xfrm>
        </p:spPr>
        <p:txBody>
          <a:bodyPr anchor="ctr">
            <a:normAutofit/>
          </a:bodyPr>
          <a:lstStyle/>
          <a:p>
            <a:r>
              <a:rPr lang="en-US" sz="2000" dirty="0" err="1"/>
              <a:t>Depolamada</a:t>
            </a:r>
            <a:r>
              <a:rPr lang="en-US" sz="2000" dirty="0"/>
              <a:t> </a:t>
            </a:r>
            <a:r>
              <a:rPr lang="en-US" sz="2000" dirty="0" err="1"/>
              <a:t>işaretlere</a:t>
            </a:r>
            <a:r>
              <a:rPr lang="en-US" sz="2000" dirty="0"/>
              <a:t> </a:t>
            </a:r>
            <a:r>
              <a:rPr lang="en-US" sz="2000" dirty="0" err="1"/>
              <a:t>dikkat</a:t>
            </a:r>
            <a:r>
              <a:rPr lang="en-US" sz="2000" dirty="0"/>
              <a:t> </a:t>
            </a:r>
            <a:r>
              <a:rPr lang="en-US" sz="2000" dirty="0" err="1"/>
              <a:t>edilmeli</a:t>
            </a:r>
            <a:endParaRPr lang="en-US" sz="2000" dirty="0"/>
          </a:p>
          <a:p>
            <a:r>
              <a:rPr lang="en-US" sz="2000" dirty="0"/>
              <a:t> </a:t>
            </a:r>
            <a:r>
              <a:rPr lang="en-US" sz="2000" dirty="0" err="1"/>
              <a:t>Depolama</a:t>
            </a:r>
            <a:r>
              <a:rPr lang="en-US" sz="2000" dirty="0"/>
              <a:t> </a:t>
            </a:r>
            <a:r>
              <a:rPr lang="en-US" sz="2000" dirty="0" err="1"/>
              <a:t>raflarından</a:t>
            </a:r>
            <a:r>
              <a:rPr lang="en-US" sz="2000" dirty="0"/>
              <a:t> </a:t>
            </a:r>
            <a:r>
              <a:rPr lang="en-US" sz="2000" dirty="0" err="1"/>
              <a:t>malzemenin</a:t>
            </a:r>
            <a:r>
              <a:rPr lang="tr-TR" sz="2000" dirty="0"/>
              <a:t> </a:t>
            </a:r>
            <a:r>
              <a:rPr lang="en-US" sz="2000" dirty="0" err="1"/>
              <a:t>düşmemesi</a:t>
            </a:r>
            <a:r>
              <a:rPr lang="en-US" sz="2000" dirty="0"/>
              <a:t> </a:t>
            </a:r>
            <a:r>
              <a:rPr lang="en-US" sz="2000" dirty="0" err="1"/>
              <a:t>için</a:t>
            </a:r>
            <a:r>
              <a:rPr lang="en-US" sz="2000" dirty="0"/>
              <a:t> </a:t>
            </a:r>
            <a:r>
              <a:rPr lang="en-US" sz="2000" dirty="0" err="1"/>
              <a:t>önlem</a:t>
            </a:r>
            <a:r>
              <a:rPr lang="en-US" sz="2000" dirty="0"/>
              <a:t> </a:t>
            </a:r>
            <a:r>
              <a:rPr lang="en-US" sz="2000" dirty="0" err="1"/>
              <a:t>alınmalı</a:t>
            </a:r>
            <a:endParaRPr lang="en-US" sz="2000" dirty="0"/>
          </a:p>
          <a:p>
            <a:r>
              <a:rPr lang="en-US" sz="2000" dirty="0" err="1"/>
              <a:t>Dökülmelere</a:t>
            </a:r>
            <a:r>
              <a:rPr lang="en-US" sz="2000" dirty="0"/>
              <a:t> </a:t>
            </a:r>
            <a:r>
              <a:rPr lang="en-US" sz="2000" dirty="0" err="1"/>
              <a:t>karşı</a:t>
            </a:r>
            <a:r>
              <a:rPr lang="en-US" sz="2000" dirty="0"/>
              <a:t> </a:t>
            </a:r>
            <a:r>
              <a:rPr lang="en-US" sz="2000" dirty="0" err="1"/>
              <a:t>önlem</a:t>
            </a:r>
            <a:r>
              <a:rPr lang="en-US" sz="2000" dirty="0"/>
              <a:t> </a:t>
            </a:r>
            <a:r>
              <a:rPr lang="en-US" sz="2000" dirty="0" err="1"/>
              <a:t>alınmalı</a:t>
            </a:r>
            <a:endParaRPr lang="en-US" sz="2000" dirty="0"/>
          </a:p>
          <a:p>
            <a:r>
              <a:rPr lang="en-US" sz="2000" dirty="0" err="1"/>
              <a:t>Etkileşen</a:t>
            </a:r>
            <a:r>
              <a:rPr lang="en-US" sz="2000" dirty="0"/>
              <a:t> </a:t>
            </a:r>
            <a:r>
              <a:rPr lang="en-US" sz="2000" dirty="0" err="1"/>
              <a:t>kimyasallar</a:t>
            </a:r>
            <a:r>
              <a:rPr lang="en-US" sz="2000" dirty="0"/>
              <a:t> </a:t>
            </a:r>
            <a:r>
              <a:rPr lang="en-US" sz="2000" dirty="0" err="1"/>
              <a:t>yan</a:t>
            </a:r>
            <a:r>
              <a:rPr lang="en-US" sz="2000" dirty="0"/>
              <a:t> </a:t>
            </a:r>
            <a:r>
              <a:rPr lang="en-US" sz="2000" dirty="0" err="1"/>
              <a:t>yan</a:t>
            </a:r>
            <a:r>
              <a:rPr lang="tr-TR" sz="2000" dirty="0"/>
              <a:t> </a:t>
            </a:r>
            <a:r>
              <a:rPr lang="en-US" sz="2000" dirty="0" err="1"/>
              <a:t>konulmamalı</a:t>
            </a:r>
            <a:endParaRPr lang="en-US" sz="20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a:extLst>
              <a:ext uri="{FF2B5EF4-FFF2-40B4-BE49-F238E27FC236}">
                <a16:creationId xmlns:a16="http://schemas.microsoft.com/office/drawing/2014/main" id="{3F9F74D6-665A-4163-A33D-FA78F9A981BC}"/>
              </a:ext>
            </a:extLst>
          </p:cNvPr>
          <p:cNvPicPr>
            <a:picLocks noChangeAspect="1"/>
          </p:cNvPicPr>
          <p:nvPr/>
        </p:nvPicPr>
        <p:blipFill>
          <a:blip r:embed="rId2"/>
          <a:srcRect l="655" r="2254" b="-1"/>
          <a:stretch/>
        </p:blipFill>
        <p:spPr>
          <a:xfrm>
            <a:off x="5977788" y="799352"/>
            <a:ext cx="5425410" cy="5259296"/>
          </a:xfrm>
          <a:prstGeom prst="rect">
            <a:avLst/>
          </a:prstGeom>
        </p:spPr>
      </p:pic>
    </p:spTree>
    <p:extLst>
      <p:ext uri="{BB962C8B-B14F-4D97-AF65-F5344CB8AC3E}">
        <p14:creationId xmlns:p14="http://schemas.microsoft.com/office/powerpoint/2010/main" val="333818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2">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4">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1137034" y="609599"/>
            <a:ext cx="6836927" cy="1322888"/>
          </a:xfrm>
        </p:spPr>
        <p:txBody>
          <a:bodyPr>
            <a:normAutofit/>
          </a:bodyPr>
          <a:lstStyle/>
          <a:p>
            <a:r>
              <a:rPr lang="tr-TR"/>
              <a:t>Tarihsel Süreç</a:t>
            </a:r>
            <a:endParaRPr lang="tr-TR" dirty="0"/>
          </a:p>
        </p:txBody>
      </p:sp>
      <p:sp>
        <p:nvSpPr>
          <p:cNvPr id="3" name="İçerik Yer Tutucusu 2"/>
          <p:cNvSpPr>
            <a:spLocks noGrp="1"/>
          </p:cNvSpPr>
          <p:nvPr>
            <p:ph idx="1"/>
          </p:nvPr>
        </p:nvSpPr>
        <p:spPr>
          <a:xfrm>
            <a:off x="1137034" y="2194101"/>
            <a:ext cx="6433805" cy="3970880"/>
          </a:xfrm>
        </p:spPr>
        <p:txBody>
          <a:bodyPr>
            <a:normAutofit/>
          </a:bodyPr>
          <a:lstStyle/>
          <a:p>
            <a:r>
              <a:rPr lang="tr-TR" sz="2000"/>
              <a:t>DİOSCORİDES; Zehirleri bitkisel, hayvansal ve mineral kaynaklı olmak üzere kökenine göre üçe ayırmış ve bu ayrım yüzyıllar boyunca kullanılmıştır. </a:t>
            </a:r>
          </a:p>
          <a:p>
            <a:r>
              <a:rPr lang="tr-TR" sz="2000"/>
              <a:t>NİCANDER; M.Ö. 200 yıllarında Hipokrates’in çalışmalarını daha da geliştiren Nicander, kurşun koliği ve kurşun anemisini incelemiş ve bunların özelliklerini tanımlamıştır. Bu dönemde yapılan çalışmalar sağlık ve güvenlik sorunlarının saptanması ve tanımı ile sınırlı kalmamış, zararlı etkilerden korunma yöntemleri de geliştirilmiştir.</a:t>
            </a:r>
          </a:p>
          <a:p>
            <a:r>
              <a:rPr lang="tr-TR" sz="2000"/>
              <a:t> PLİNİ; Nitekim M.S. 23 ile 79 yılları arasında yaşamış olan Plini, çalışma ortamındaki tehlikeli tozlara karşı çalışanların korunması amacıyla maske yerine geçmek üzere başlarına torba geçirmelerini önermiştir.</a:t>
            </a:r>
          </a:p>
        </p:txBody>
      </p:sp>
      <p:pic>
        <p:nvPicPr>
          <p:cNvPr id="4" name="Resim 3">
            <a:extLst>
              <a:ext uri="{FF2B5EF4-FFF2-40B4-BE49-F238E27FC236}">
                <a16:creationId xmlns:a16="http://schemas.microsoft.com/office/drawing/2014/main" id="{30BD21DD-D8CE-42A1-9C42-80F799364B3F}"/>
              </a:ext>
            </a:extLst>
          </p:cNvPr>
          <p:cNvPicPr>
            <a:picLocks noChangeAspect="1"/>
          </p:cNvPicPr>
          <p:nvPr/>
        </p:nvPicPr>
        <p:blipFill>
          <a:blip r:embed="rId2"/>
          <a:stretch>
            <a:fillRect/>
          </a:stretch>
        </p:blipFill>
        <p:spPr>
          <a:xfrm>
            <a:off x="9102829" y="2830574"/>
            <a:ext cx="1367278" cy="1527685"/>
          </a:xfrm>
          <a:prstGeom prst="rect">
            <a:avLst/>
          </a:prstGeom>
        </p:spPr>
      </p:pic>
      <p:pic>
        <p:nvPicPr>
          <p:cNvPr id="8" name="Resim 7"/>
          <p:cNvPicPr>
            <a:picLocks noChangeAspect="1"/>
          </p:cNvPicPr>
          <p:nvPr/>
        </p:nvPicPr>
        <p:blipFill>
          <a:blip r:embed="rId3"/>
          <a:stretch>
            <a:fillRect/>
          </a:stretch>
        </p:blipFill>
        <p:spPr>
          <a:xfrm>
            <a:off x="9325263" y="4967216"/>
            <a:ext cx="1483189" cy="1527685"/>
          </a:xfrm>
          <a:prstGeom prst="rect">
            <a:avLst/>
          </a:prstGeom>
        </p:spPr>
      </p:pic>
      <p:pic>
        <p:nvPicPr>
          <p:cNvPr id="6" name="Resim 5"/>
          <p:cNvPicPr>
            <a:picLocks noChangeAspect="1"/>
          </p:cNvPicPr>
          <p:nvPr/>
        </p:nvPicPr>
        <p:blipFill>
          <a:blip r:embed="rId4"/>
          <a:stretch>
            <a:fillRect/>
          </a:stretch>
        </p:blipFill>
        <p:spPr>
          <a:xfrm>
            <a:off x="9473205" y="571143"/>
            <a:ext cx="1683399" cy="1527685"/>
          </a:xfrm>
          <a:prstGeom prst="rect">
            <a:avLst/>
          </a:prstGeom>
        </p:spPr>
      </p:pic>
    </p:spTree>
    <p:extLst>
      <p:ext uri="{BB962C8B-B14F-4D97-AF65-F5344CB8AC3E}">
        <p14:creationId xmlns:p14="http://schemas.microsoft.com/office/powerpoint/2010/main" val="2703199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5B7D92-9722-482C-A257-E89121A6B639}"/>
              </a:ext>
            </a:extLst>
          </p:cNvPr>
          <p:cNvSpPr>
            <a:spLocks noGrp="1"/>
          </p:cNvSpPr>
          <p:nvPr>
            <p:ph type="title"/>
          </p:nvPr>
        </p:nvSpPr>
        <p:spPr>
          <a:xfrm>
            <a:off x="481013" y="3752849"/>
            <a:ext cx="3290887" cy="2452687"/>
          </a:xfrm>
        </p:spPr>
        <p:txBody>
          <a:bodyPr anchor="ctr">
            <a:normAutofit/>
          </a:bodyPr>
          <a:lstStyle/>
          <a:p>
            <a:r>
              <a:rPr lang="tr-TR" sz="3600"/>
              <a:t>Biyolojik Risk Etmenleri</a:t>
            </a:r>
          </a:p>
        </p:txBody>
      </p:sp>
      <p:pic>
        <p:nvPicPr>
          <p:cNvPr id="4" name="Resim 3">
            <a:extLst>
              <a:ext uri="{FF2B5EF4-FFF2-40B4-BE49-F238E27FC236}">
                <a16:creationId xmlns:a16="http://schemas.microsoft.com/office/drawing/2014/main" id="{7E8F7C71-4F09-4C8E-A905-DBA505FE88D9}"/>
              </a:ext>
            </a:extLst>
          </p:cNvPr>
          <p:cNvPicPr>
            <a:picLocks noChangeAspect="1"/>
          </p:cNvPicPr>
          <p:nvPr/>
        </p:nvPicPr>
        <p:blipFill>
          <a:blip r:embed="rId2"/>
          <a:srcRect t="31390" b="187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19E77974-3771-43AC-A28C-3B5A90D42B4E}"/>
              </a:ext>
            </a:extLst>
          </p:cNvPr>
          <p:cNvSpPr>
            <a:spLocks noGrp="1"/>
          </p:cNvSpPr>
          <p:nvPr>
            <p:ph idx="1"/>
          </p:nvPr>
        </p:nvSpPr>
        <p:spPr>
          <a:xfrm>
            <a:off x="2875722" y="3752850"/>
            <a:ext cx="4346488" cy="2452687"/>
          </a:xfrm>
        </p:spPr>
        <p:txBody>
          <a:bodyPr anchor="ctr">
            <a:noAutofit/>
          </a:bodyPr>
          <a:lstStyle/>
          <a:p>
            <a:pPr algn="just"/>
            <a:r>
              <a:rPr lang="tr-TR" sz="1700" dirty="0"/>
              <a:t>Çalışma yaşamında biyolojik risk etkenleri denildiğinde; akla, herhangi bir enfeksiyona, alerjiye veya zehirlenmeye neden olabilen, (genetik olarak değiştirilmiş olanlar da dahil) mikroorganizmalar, hücre kültürleri ve insan parazitleri gelir.</a:t>
            </a:r>
          </a:p>
          <a:p>
            <a:pPr algn="just"/>
            <a:r>
              <a:rPr lang="tr-TR" sz="1700" dirty="0"/>
              <a:t>Biyolojik riskler, yukarıda belirtilen durumlara neden olan tüm virüsler, bakteriler, mantarlar ve parazitleri kapsamaktadır.</a:t>
            </a:r>
          </a:p>
        </p:txBody>
      </p:sp>
      <p:sp>
        <p:nvSpPr>
          <p:cNvPr id="5" name="Dikdörtgen 4">
            <a:extLst>
              <a:ext uri="{FF2B5EF4-FFF2-40B4-BE49-F238E27FC236}">
                <a16:creationId xmlns:a16="http://schemas.microsoft.com/office/drawing/2014/main" id="{CD18AEA2-EC69-472E-AAAA-24870113FEA5}"/>
              </a:ext>
            </a:extLst>
          </p:cNvPr>
          <p:cNvSpPr/>
          <p:nvPr/>
        </p:nvSpPr>
        <p:spPr>
          <a:xfrm>
            <a:off x="7222210" y="3752849"/>
            <a:ext cx="4824016" cy="2708434"/>
          </a:xfrm>
          <a:prstGeom prst="rect">
            <a:avLst/>
          </a:prstGeom>
        </p:spPr>
        <p:txBody>
          <a:bodyPr wrap="square">
            <a:spAutoFit/>
          </a:bodyPr>
          <a:lstStyle/>
          <a:p>
            <a:r>
              <a:rPr lang="tr-TR" sz="1700" dirty="0"/>
              <a:t>Hastalık etkeni mikroorganizmaların insan organizmasına girişlerine enfeksiyon denir.</a:t>
            </a:r>
          </a:p>
          <a:p>
            <a:r>
              <a:rPr lang="tr-TR" sz="1700" dirty="0"/>
              <a:t>Etkenler;</a:t>
            </a:r>
          </a:p>
          <a:p>
            <a:r>
              <a:rPr lang="tr-TR" sz="1700" dirty="0"/>
              <a:t>1.Bakteriler,</a:t>
            </a:r>
          </a:p>
          <a:p>
            <a:r>
              <a:rPr lang="tr-TR" sz="1700" dirty="0"/>
              <a:t>2.Virüsler,</a:t>
            </a:r>
          </a:p>
          <a:p>
            <a:r>
              <a:rPr lang="tr-TR" sz="1700" dirty="0"/>
              <a:t>3.Mantarlar,</a:t>
            </a:r>
          </a:p>
          <a:p>
            <a:r>
              <a:rPr lang="tr-TR" sz="1700" dirty="0"/>
              <a:t>4.Riketsiyalar,</a:t>
            </a:r>
          </a:p>
          <a:p>
            <a:r>
              <a:rPr lang="tr-TR" sz="1700" dirty="0"/>
              <a:t>5.Protozoerler,</a:t>
            </a:r>
          </a:p>
          <a:p>
            <a:r>
              <a:rPr lang="tr-TR" sz="1700" dirty="0"/>
              <a:t>6.Parazitler,</a:t>
            </a:r>
          </a:p>
          <a:p>
            <a:r>
              <a:rPr lang="tr-TR" sz="1700" dirty="0"/>
              <a:t>7.Klamidyalar,</a:t>
            </a:r>
          </a:p>
        </p:txBody>
      </p:sp>
    </p:spTree>
    <p:extLst>
      <p:ext uri="{BB962C8B-B14F-4D97-AF65-F5344CB8AC3E}">
        <p14:creationId xmlns:p14="http://schemas.microsoft.com/office/powerpoint/2010/main" val="311685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26B218-EC53-4F39-9E2C-2CF18176104C}"/>
              </a:ext>
            </a:extLst>
          </p:cNvPr>
          <p:cNvSpPr>
            <a:spLocks noGrp="1"/>
          </p:cNvSpPr>
          <p:nvPr>
            <p:ph type="title"/>
          </p:nvPr>
        </p:nvSpPr>
        <p:spPr/>
        <p:txBody>
          <a:bodyPr/>
          <a:lstStyle/>
          <a:p>
            <a:r>
              <a:rPr lang="tr-TR" dirty="0"/>
              <a:t>Biyolojik Risk Etmenleri</a:t>
            </a:r>
          </a:p>
        </p:txBody>
      </p:sp>
      <p:sp>
        <p:nvSpPr>
          <p:cNvPr id="3" name="İçerik Yer Tutucusu 2">
            <a:extLst>
              <a:ext uri="{FF2B5EF4-FFF2-40B4-BE49-F238E27FC236}">
                <a16:creationId xmlns:a16="http://schemas.microsoft.com/office/drawing/2014/main" id="{5E1EEB48-BF81-4E80-8093-8E91B8523142}"/>
              </a:ext>
            </a:extLst>
          </p:cNvPr>
          <p:cNvSpPr>
            <a:spLocks noGrp="1"/>
          </p:cNvSpPr>
          <p:nvPr>
            <p:ph idx="1"/>
          </p:nvPr>
        </p:nvSpPr>
        <p:spPr>
          <a:xfrm>
            <a:off x="838200" y="1825625"/>
            <a:ext cx="4581939" cy="4351338"/>
          </a:xfrm>
        </p:spPr>
        <p:txBody>
          <a:bodyPr>
            <a:normAutofit/>
          </a:bodyPr>
          <a:lstStyle/>
          <a:p>
            <a:pPr algn="just"/>
            <a:r>
              <a:rPr lang="tr-TR" sz="2000" dirty="0"/>
              <a:t>Enfeksiyon risk düzeyine göre 4 risk grubu:</a:t>
            </a:r>
          </a:p>
          <a:p>
            <a:pPr algn="just"/>
            <a:r>
              <a:rPr lang="tr-TR" sz="2000" dirty="0"/>
              <a:t>Grup 1 biyolojik etkenler</a:t>
            </a:r>
          </a:p>
          <a:p>
            <a:pPr algn="just"/>
            <a:r>
              <a:rPr lang="tr-TR" sz="2000" dirty="0"/>
              <a:t>Grup 2 biyolojik etkenler</a:t>
            </a:r>
          </a:p>
          <a:p>
            <a:pPr algn="just"/>
            <a:r>
              <a:rPr lang="tr-TR" sz="2000" dirty="0"/>
              <a:t>Grup 3 biyolojik etkenler</a:t>
            </a:r>
          </a:p>
          <a:p>
            <a:pPr algn="just"/>
            <a:r>
              <a:rPr lang="tr-TR" sz="2000" dirty="0"/>
              <a:t>Grup 4 biyolojik etkenler</a:t>
            </a:r>
          </a:p>
        </p:txBody>
      </p:sp>
      <p:pic>
        <p:nvPicPr>
          <p:cNvPr id="4" name="Resim 3">
            <a:extLst>
              <a:ext uri="{FF2B5EF4-FFF2-40B4-BE49-F238E27FC236}">
                <a16:creationId xmlns:a16="http://schemas.microsoft.com/office/drawing/2014/main" id="{2DA4305E-2894-4377-B423-DFB98F984121}"/>
              </a:ext>
            </a:extLst>
          </p:cNvPr>
          <p:cNvPicPr>
            <a:picLocks noChangeAspect="1"/>
          </p:cNvPicPr>
          <p:nvPr/>
        </p:nvPicPr>
        <p:blipFill>
          <a:blip r:embed="rId2"/>
          <a:stretch>
            <a:fillRect/>
          </a:stretch>
        </p:blipFill>
        <p:spPr>
          <a:xfrm>
            <a:off x="5420139" y="2653506"/>
            <a:ext cx="6686550" cy="2695575"/>
          </a:xfrm>
          <a:prstGeom prst="rect">
            <a:avLst/>
          </a:prstGeom>
        </p:spPr>
      </p:pic>
    </p:spTree>
    <p:extLst>
      <p:ext uri="{BB962C8B-B14F-4D97-AF65-F5344CB8AC3E}">
        <p14:creationId xmlns:p14="http://schemas.microsoft.com/office/powerpoint/2010/main" val="1388800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110CA1-C826-4A0D-96EE-C5E8548AE388}"/>
              </a:ext>
            </a:extLst>
          </p:cNvPr>
          <p:cNvSpPr>
            <a:spLocks noGrp="1"/>
          </p:cNvSpPr>
          <p:nvPr>
            <p:ph type="title"/>
          </p:nvPr>
        </p:nvSpPr>
        <p:spPr/>
        <p:txBody>
          <a:bodyPr/>
          <a:lstStyle/>
          <a:p>
            <a:r>
              <a:rPr lang="tr-TR" dirty="0"/>
              <a:t>Biyolojik Risk Etmenleri</a:t>
            </a:r>
          </a:p>
        </p:txBody>
      </p:sp>
      <p:sp>
        <p:nvSpPr>
          <p:cNvPr id="3" name="İçerik Yer Tutucusu 2">
            <a:extLst>
              <a:ext uri="{FF2B5EF4-FFF2-40B4-BE49-F238E27FC236}">
                <a16:creationId xmlns:a16="http://schemas.microsoft.com/office/drawing/2014/main" id="{62EC0B21-03B1-4402-9DA4-3341E4EF4D5F}"/>
              </a:ext>
            </a:extLst>
          </p:cNvPr>
          <p:cNvSpPr>
            <a:spLocks noGrp="1"/>
          </p:cNvSpPr>
          <p:nvPr>
            <p:ph idx="1"/>
          </p:nvPr>
        </p:nvSpPr>
        <p:spPr/>
        <p:txBody>
          <a:bodyPr>
            <a:normAutofit/>
          </a:bodyPr>
          <a:lstStyle/>
          <a:p>
            <a:pPr marL="0" indent="0" algn="just">
              <a:buNone/>
            </a:pPr>
            <a:r>
              <a:rPr lang="tr-TR" sz="2000" dirty="0"/>
              <a:t>Önlemler;</a:t>
            </a:r>
          </a:p>
          <a:p>
            <a:pPr algn="just"/>
            <a:r>
              <a:rPr lang="tr-TR" sz="2000" dirty="0"/>
              <a:t>Bulaşma riski bulunan çalışma alanlarında hiçbir şey yenilip içilmeyecektir</a:t>
            </a:r>
          </a:p>
          <a:p>
            <a:pPr algn="just"/>
            <a:r>
              <a:rPr lang="tr-TR" sz="2000" dirty="0"/>
              <a:t>Çalışanlara uygun koruyucu giysi veya diğer uygun özel giysi sağlanacaktır</a:t>
            </a:r>
          </a:p>
          <a:p>
            <a:pPr algn="just"/>
            <a:r>
              <a:rPr lang="tr-TR" sz="2000" dirty="0"/>
              <a:t>Uygun ve yeterli temizlik ortamı/olanakları sağlanacaktır (Göz yıkama sıvıları, Cilt antiseptikleri Banyo, Tuvalet)</a:t>
            </a:r>
          </a:p>
          <a:p>
            <a:pPr algn="just"/>
            <a:r>
              <a:rPr lang="tr-TR" sz="2000" dirty="0"/>
              <a:t>Gerekli koruyucu ekipmanlar;</a:t>
            </a:r>
          </a:p>
          <a:p>
            <a:pPr algn="just"/>
            <a:r>
              <a:rPr lang="tr-TR" sz="2000" dirty="0"/>
              <a:t>Belirlenmiş bir yerde uygun olarak muhafaza edilecektir.</a:t>
            </a:r>
          </a:p>
          <a:p>
            <a:pPr algn="just"/>
            <a:r>
              <a:rPr lang="tr-TR" sz="2000" dirty="0"/>
              <a:t>Kullanım öncesi ve sonrası temizlik ve bakımı yapılacaktır.</a:t>
            </a:r>
          </a:p>
          <a:p>
            <a:pPr algn="just"/>
            <a:r>
              <a:rPr lang="tr-TR" sz="2000" dirty="0"/>
              <a:t>Bozuk koruyucu ekipmanlar, kullanımından önce tamir edilecek veya değiştirilecektir.</a:t>
            </a:r>
          </a:p>
          <a:p>
            <a:pPr algn="just"/>
            <a:endParaRPr lang="tr-TR" sz="2000" dirty="0"/>
          </a:p>
        </p:txBody>
      </p:sp>
      <p:pic>
        <p:nvPicPr>
          <p:cNvPr id="4" name="Resim 3">
            <a:extLst>
              <a:ext uri="{FF2B5EF4-FFF2-40B4-BE49-F238E27FC236}">
                <a16:creationId xmlns:a16="http://schemas.microsoft.com/office/drawing/2014/main" id="{4A1D6452-A11B-4249-B8F8-CCDC8026B153}"/>
              </a:ext>
            </a:extLst>
          </p:cNvPr>
          <p:cNvPicPr>
            <a:picLocks noChangeAspect="1"/>
          </p:cNvPicPr>
          <p:nvPr/>
        </p:nvPicPr>
        <p:blipFill>
          <a:blip r:embed="rId2"/>
          <a:stretch>
            <a:fillRect/>
          </a:stretch>
        </p:blipFill>
        <p:spPr>
          <a:xfrm>
            <a:off x="9450664" y="365125"/>
            <a:ext cx="2143125" cy="2143125"/>
          </a:xfrm>
          <a:prstGeom prst="rect">
            <a:avLst/>
          </a:prstGeom>
        </p:spPr>
      </p:pic>
    </p:spTree>
    <p:extLst>
      <p:ext uri="{BB962C8B-B14F-4D97-AF65-F5344CB8AC3E}">
        <p14:creationId xmlns:p14="http://schemas.microsoft.com/office/powerpoint/2010/main" val="3996016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4">
            <a:extLst>
              <a:ext uri="{FF2B5EF4-FFF2-40B4-BE49-F238E27FC236}">
                <a16:creationId xmlns:a16="http://schemas.microsoft.com/office/drawing/2014/main" id="{FB1454F3-B04F-B88B-1225-6C810A4541B4}"/>
              </a:ext>
            </a:extLst>
          </p:cNvPr>
          <p:cNvSpPr>
            <a:spLocks noGrp="1"/>
          </p:cNvSpPr>
          <p:nvPr>
            <p:ph type="title"/>
          </p:nvPr>
        </p:nvSpPr>
        <p:spPr>
          <a:xfrm>
            <a:off x="795528" y="386930"/>
            <a:ext cx="10141799" cy="1300554"/>
          </a:xfrm>
        </p:spPr>
        <p:txBody>
          <a:bodyPr anchor="b">
            <a:normAutofit/>
          </a:bodyPr>
          <a:lstStyle/>
          <a:p>
            <a:r>
              <a:rPr lang="tr-TR" sz="4800"/>
              <a:t>Ergonomik Risk Etmenleri</a:t>
            </a:r>
            <a:endParaRPr lang="tr-TR" sz="4800" dirty="0"/>
          </a:p>
        </p:txBody>
      </p:sp>
      <p:sp>
        <p:nvSpPr>
          <p:cNvPr id="1044" name="Rectangle 103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rgonomi Nedir ve Çeşitleri Nelerdir? - Bilişim Teknolojileri ve Yazılım  Sitesi : Bilişimle Gelecek!">
            <a:extLst>
              <a:ext uri="{FF2B5EF4-FFF2-40B4-BE49-F238E27FC236}">
                <a16:creationId xmlns:a16="http://schemas.microsoft.com/office/drawing/2014/main" id="{442B2BE9-1319-7964-B428-03DD43002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215"/>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4CCE752C-C6D1-04EF-4613-CB017C6BB8FB}"/>
              </a:ext>
            </a:extLst>
          </p:cNvPr>
          <p:cNvSpPr>
            <a:spLocks noGrp="1"/>
          </p:cNvSpPr>
          <p:nvPr>
            <p:ph idx="1"/>
          </p:nvPr>
        </p:nvSpPr>
        <p:spPr>
          <a:xfrm>
            <a:off x="6406429" y="2599509"/>
            <a:ext cx="4530898" cy="3639450"/>
          </a:xfrm>
        </p:spPr>
        <p:txBody>
          <a:bodyPr anchor="ctr">
            <a:normAutofit/>
          </a:bodyPr>
          <a:lstStyle/>
          <a:p>
            <a:r>
              <a:rPr lang="tr-TR" sz="1700" dirty="0"/>
              <a:t>Yapılan işin, kişilerin yetenek ve ihtiyaçlarına uyacak şekilde organize edilmesi, düşünülmesi ve planlanmasıdır. </a:t>
            </a:r>
          </a:p>
          <a:p>
            <a:pPr marL="0" indent="0">
              <a:buNone/>
            </a:pPr>
            <a:r>
              <a:rPr lang="tr-TR" sz="1700" dirty="0"/>
              <a:t>Amaç; </a:t>
            </a:r>
          </a:p>
          <a:p>
            <a:pPr marL="0" indent="0">
              <a:buNone/>
            </a:pPr>
            <a:r>
              <a:rPr lang="tr-TR" sz="1700" dirty="0"/>
              <a:t>-Çalışanların etkinliğini arttırmak</a:t>
            </a:r>
          </a:p>
          <a:p>
            <a:pPr marL="0" indent="0">
              <a:buNone/>
            </a:pPr>
            <a:r>
              <a:rPr lang="tr-TR" sz="1700" dirty="0"/>
              <a:t>-Gereksiz ve aşırı zorlamalardan kaçınmak,</a:t>
            </a:r>
          </a:p>
          <a:p>
            <a:pPr marL="0" indent="0">
              <a:buNone/>
            </a:pPr>
            <a:r>
              <a:rPr lang="tr-TR" sz="1700" dirty="0"/>
              <a:t>-Çalışmanın yöntemli bir şekilde düzenlenmesini sağlamak,</a:t>
            </a:r>
          </a:p>
          <a:p>
            <a:pPr marL="0" indent="0">
              <a:buNone/>
            </a:pPr>
            <a:r>
              <a:rPr lang="tr-TR" sz="1700" dirty="0"/>
              <a:t> - Gereksiz etkinlikleri önlemek,</a:t>
            </a:r>
          </a:p>
          <a:p>
            <a:pPr marL="0" indent="0">
              <a:buNone/>
            </a:pPr>
            <a:r>
              <a:rPr lang="tr-TR" sz="1700" dirty="0"/>
              <a:t> -İnsan – makine - çevre uyumunu sağlamaktır.</a:t>
            </a:r>
          </a:p>
          <a:p>
            <a:pPr marL="0" indent="0">
              <a:buNone/>
            </a:pPr>
            <a:endParaRPr lang="tr-TR" sz="1700" dirty="0"/>
          </a:p>
        </p:txBody>
      </p:sp>
      <p:sp>
        <p:nvSpPr>
          <p:cNvPr id="1046" name="Rectangle 103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099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5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40EB76C-CCC6-5997-D2E9-807F35E1BB7B}"/>
              </a:ext>
            </a:extLst>
          </p:cNvPr>
          <p:cNvSpPr>
            <a:spLocks noGrp="1"/>
          </p:cNvSpPr>
          <p:nvPr>
            <p:ph type="title"/>
          </p:nvPr>
        </p:nvSpPr>
        <p:spPr>
          <a:xfrm>
            <a:off x="532015" y="4495568"/>
            <a:ext cx="3861960" cy="1905232"/>
          </a:xfrm>
        </p:spPr>
        <p:txBody>
          <a:bodyPr anchor="ctr">
            <a:normAutofit/>
          </a:bodyPr>
          <a:lstStyle/>
          <a:p>
            <a:r>
              <a:rPr lang="tr-TR" sz="3200"/>
              <a:t>Ergonomik Risk Etmenleri</a:t>
            </a:r>
          </a:p>
        </p:txBody>
      </p:sp>
      <p:sp>
        <p:nvSpPr>
          <p:cNvPr id="2057" name="Rectangle 205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rgonomi Nedir? İş Sağlığı ve Güvenliği için Önemi Nedir?">
            <a:extLst>
              <a:ext uri="{FF2B5EF4-FFF2-40B4-BE49-F238E27FC236}">
                <a16:creationId xmlns:a16="http://schemas.microsoft.com/office/drawing/2014/main" id="{04B66746-68D0-08A4-49D9-537BA03EEE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536335"/>
            <a:ext cx="5136795" cy="308207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descr="metin, ekran görüntüsü, yazı tipi, sayı, numara içeren bir resim&#10;&#10;Yapay zeka tarafından oluşturulan içerik yanlış olabilir.">
            <a:extLst>
              <a:ext uri="{FF2B5EF4-FFF2-40B4-BE49-F238E27FC236}">
                <a16:creationId xmlns:a16="http://schemas.microsoft.com/office/drawing/2014/main" id="{5E8E3DE2-1195-51A6-AE5C-7C907D81F81E}"/>
              </a:ext>
            </a:extLst>
          </p:cNvPr>
          <p:cNvPicPr>
            <a:picLocks noChangeAspect="1"/>
          </p:cNvPicPr>
          <p:nvPr/>
        </p:nvPicPr>
        <p:blipFill>
          <a:blip r:embed="rId3"/>
          <a:stretch>
            <a:fillRect/>
          </a:stretch>
        </p:blipFill>
        <p:spPr>
          <a:xfrm>
            <a:off x="6297264" y="848670"/>
            <a:ext cx="5136795" cy="2457405"/>
          </a:xfrm>
          <a:prstGeom prst="rect">
            <a:avLst/>
          </a:prstGeom>
        </p:spPr>
      </p:pic>
      <p:sp>
        <p:nvSpPr>
          <p:cNvPr id="2061" name="Rectangle 206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03E1689-C2E1-CD93-A019-50D8751727C9}"/>
              </a:ext>
            </a:extLst>
          </p:cNvPr>
          <p:cNvSpPr>
            <a:spLocks noGrp="1"/>
          </p:cNvSpPr>
          <p:nvPr>
            <p:ph idx="1"/>
          </p:nvPr>
        </p:nvSpPr>
        <p:spPr>
          <a:xfrm>
            <a:off x="5162719" y="4495568"/>
            <a:ext cx="6586915" cy="1905232"/>
          </a:xfrm>
        </p:spPr>
        <p:txBody>
          <a:bodyPr anchor="ctr">
            <a:normAutofit/>
          </a:bodyPr>
          <a:lstStyle/>
          <a:p>
            <a:pPr marL="0" indent="0">
              <a:buNone/>
            </a:pPr>
            <a:r>
              <a:rPr lang="tr-TR" sz="1800"/>
              <a:t>Ofis ortamında ölçüler;</a:t>
            </a:r>
          </a:p>
          <a:p>
            <a:pPr marL="0" indent="0">
              <a:buNone/>
            </a:pPr>
            <a:endParaRPr lang="tr-TR" sz="1800"/>
          </a:p>
        </p:txBody>
      </p:sp>
    </p:spTree>
    <p:extLst>
      <p:ext uri="{BB962C8B-B14F-4D97-AF65-F5344CB8AC3E}">
        <p14:creationId xmlns:p14="http://schemas.microsoft.com/office/powerpoint/2010/main" val="2025880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36C59CB-CF4F-843E-DA3E-EE2416132F02}"/>
              </a:ext>
            </a:extLst>
          </p:cNvPr>
          <p:cNvSpPr>
            <a:spLocks noGrp="1"/>
          </p:cNvSpPr>
          <p:nvPr>
            <p:ph type="title"/>
          </p:nvPr>
        </p:nvSpPr>
        <p:spPr>
          <a:xfrm>
            <a:off x="5894962" y="479493"/>
            <a:ext cx="5458838" cy="1325563"/>
          </a:xfrm>
        </p:spPr>
        <p:txBody>
          <a:bodyPr>
            <a:normAutofit/>
          </a:bodyPr>
          <a:lstStyle/>
          <a:p>
            <a:r>
              <a:rPr lang="tr-TR"/>
              <a:t>Elle Kaldırma - Taşıma</a:t>
            </a:r>
            <a:endParaRPr lang="tr-TR" dirty="0"/>
          </a:p>
        </p:txBody>
      </p:sp>
      <p:sp>
        <p:nvSpPr>
          <p:cNvPr id="20"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giyim, ayakkabı, kişi, şahıs içeren bir resim&#10;&#10;Yapay zeka tarafından oluşturulan içerik yanlış olabilir.">
            <a:extLst>
              <a:ext uri="{FF2B5EF4-FFF2-40B4-BE49-F238E27FC236}">
                <a16:creationId xmlns:a16="http://schemas.microsoft.com/office/drawing/2014/main" id="{8A5F123F-22C6-B561-9FB4-A0F80AABAEE3}"/>
              </a:ext>
            </a:extLst>
          </p:cNvPr>
          <p:cNvPicPr>
            <a:picLocks noChangeAspect="1"/>
          </p:cNvPicPr>
          <p:nvPr/>
        </p:nvPicPr>
        <p:blipFill>
          <a:blip r:embed="rId2"/>
          <a:stretch>
            <a:fillRect/>
          </a:stretch>
        </p:blipFill>
        <p:spPr>
          <a:xfrm>
            <a:off x="703182" y="1952716"/>
            <a:ext cx="4777381" cy="278282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6F6B9F31-59F6-5CE1-720B-CF973470CF5E}"/>
              </a:ext>
            </a:extLst>
          </p:cNvPr>
          <p:cNvSpPr>
            <a:spLocks noGrp="1"/>
          </p:cNvSpPr>
          <p:nvPr>
            <p:ph idx="1"/>
          </p:nvPr>
        </p:nvSpPr>
        <p:spPr>
          <a:xfrm>
            <a:off x="5894962" y="1984443"/>
            <a:ext cx="5458838" cy="4192520"/>
          </a:xfrm>
        </p:spPr>
        <p:txBody>
          <a:bodyPr>
            <a:normAutofit/>
          </a:bodyPr>
          <a:lstStyle/>
          <a:p>
            <a:r>
              <a:rPr lang="tr-TR"/>
              <a:t>Bir veya daha fazla çalışanın bir yükü kaldırması, indirmesi, itmesi, çekmesi, taşıması veya hareket ettirmesi gibi işler esnasında, işin niteliği veya uygun olmayan ergonomik koşullar nedeniyle özellikle </a:t>
            </a:r>
            <a:r>
              <a:rPr lang="tr-TR" b="1"/>
              <a:t>bel veya sırtının incinmesiyle sonuçlanabilecek riskleri kapsayan nakletme veya destekleme işlerini </a:t>
            </a:r>
            <a:r>
              <a:rPr lang="tr-TR"/>
              <a:t>ifade eder.</a:t>
            </a:r>
          </a:p>
          <a:p>
            <a:endParaRPr lang="tr-TR"/>
          </a:p>
          <a:p>
            <a:endParaRPr lang="tr-TR"/>
          </a:p>
        </p:txBody>
      </p:sp>
    </p:spTree>
    <p:extLst>
      <p:ext uri="{BB962C8B-B14F-4D97-AF65-F5344CB8AC3E}">
        <p14:creationId xmlns:p14="http://schemas.microsoft.com/office/powerpoint/2010/main" val="475950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B5AD2A-DE83-4E7F-2632-EBF2E481594B}"/>
              </a:ext>
            </a:extLst>
          </p:cNvPr>
          <p:cNvSpPr>
            <a:spLocks noGrp="1"/>
          </p:cNvSpPr>
          <p:nvPr>
            <p:ph type="title"/>
          </p:nvPr>
        </p:nvSpPr>
        <p:spPr/>
        <p:txBody>
          <a:bodyPr/>
          <a:lstStyle/>
          <a:p>
            <a:r>
              <a:rPr lang="tr-TR" dirty="0"/>
              <a:t>Psikososyal Risk Etmenleri </a:t>
            </a:r>
          </a:p>
        </p:txBody>
      </p:sp>
      <p:sp>
        <p:nvSpPr>
          <p:cNvPr id="3" name="İçerik Yer Tutucusu 2">
            <a:extLst>
              <a:ext uri="{FF2B5EF4-FFF2-40B4-BE49-F238E27FC236}">
                <a16:creationId xmlns:a16="http://schemas.microsoft.com/office/drawing/2014/main" id="{EB163815-5CC1-B3BF-0D54-8C94D110BAE5}"/>
              </a:ext>
            </a:extLst>
          </p:cNvPr>
          <p:cNvSpPr>
            <a:spLocks noGrp="1"/>
          </p:cNvSpPr>
          <p:nvPr>
            <p:ph idx="1"/>
          </p:nvPr>
        </p:nvSpPr>
        <p:spPr>
          <a:xfrm>
            <a:off x="838200" y="1825625"/>
            <a:ext cx="5257800" cy="4351338"/>
          </a:xfrm>
        </p:spPr>
        <p:txBody>
          <a:bodyPr>
            <a:normAutofit/>
          </a:bodyPr>
          <a:lstStyle/>
          <a:p>
            <a:r>
              <a:rPr lang="tr-TR" sz="2000" dirty="0"/>
              <a:t>İş tasarımının, örgütlenmesinin, yönetiminin, toplumsal ve çevresel koşullarının; psikolojik, toplumsal veya fiziksel hasara yol açma potansiyeli taşıyan boyutlarıdır. (ILO)</a:t>
            </a:r>
          </a:p>
          <a:p>
            <a:r>
              <a:rPr lang="tr-TR" sz="2000" dirty="0"/>
              <a:t>Psikososyal tehlikeler;</a:t>
            </a:r>
          </a:p>
          <a:p>
            <a:pPr>
              <a:buFont typeface="Wingdings" panose="05000000000000000000" pitchFamily="2" charset="2"/>
              <a:buChar char="ü"/>
            </a:pPr>
            <a:r>
              <a:rPr lang="tr-TR" sz="2000" dirty="0"/>
              <a:t>İş doyumu, </a:t>
            </a:r>
          </a:p>
          <a:p>
            <a:pPr>
              <a:buFont typeface="Wingdings" panose="05000000000000000000" pitchFamily="2" charset="2"/>
              <a:buChar char="ü"/>
            </a:pPr>
            <a:r>
              <a:rPr lang="tr-TR" sz="2000" dirty="0"/>
              <a:t>İş örgütlenmesi, </a:t>
            </a:r>
          </a:p>
          <a:p>
            <a:pPr>
              <a:buFont typeface="Wingdings" panose="05000000000000000000" pitchFamily="2" charset="2"/>
              <a:buChar char="ü"/>
            </a:pPr>
            <a:r>
              <a:rPr lang="tr-TR" sz="2000" dirty="0"/>
              <a:t>İş yönetimi, </a:t>
            </a:r>
          </a:p>
          <a:p>
            <a:pPr>
              <a:buFont typeface="Wingdings" panose="05000000000000000000" pitchFamily="2" charset="2"/>
              <a:buChar char="ü"/>
            </a:pPr>
            <a:r>
              <a:rPr lang="tr-TR" sz="2000" dirty="0"/>
              <a:t>Çevresel ve örgütsel koşullar, </a:t>
            </a:r>
          </a:p>
          <a:p>
            <a:pPr>
              <a:buFont typeface="Wingdings" panose="05000000000000000000" pitchFamily="2" charset="2"/>
              <a:buChar char="ü"/>
            </a:pPr>
            <a:r>
              <a:rPr lang="tr-TR" sz="2000" dirty="0"/>
              <a:t>İşçilerin uzmanlığı ve gereksinimleri arasındaki etkileşimlerden kaynaklanır. (ILO)</a:t>
            </a:r>
          </a:p>
          <a:p>
            <a:pPr marL="0" indent="0">
              <a:buNone/>
            </a:pPr>
            <a:endParaRPr lang="tr-TR" sz="2000" dirty="0"/>
          </a:p>
          <a:p>
            <a:endParaRPr lang="tr-TR" sz="2000" dirty="0"/>
          </a:p>
        </p:txBody>
      </p:sp>
      <p:pic>
        <p:nvPicPr>
          <p:cNvPr id="5" name="Resim 4">
            <a:extLst>
              <a:ext uri="{FF2B5EF4-FFF2-40B4-BE49-F238E27FC236}">
                <a16:creationId xmlns:a16="http://schemas.microsoft.com/office/drawing/2014/main" id="{D48E6D0C-0F22-AE83-9289-F06102258734}"/>
              </a:ext>
            </a:extLst>
          </p:cNvPr>
          <p:cNvPicPr>
            <a:picLocks noChangeAspect="1"/>
          </p:cNvPicPr>
          <p:nvPr/>
        </p:nvPicPr>
        <p:blipFill>
          <a:blip r:embed="rId2"/>
          <a:stretch>
            <a:fillRect/>
          </a:stretch>
        </p:blipFill>
        <p:spPr>
          <a:xfrm>
            <a:off x="6896100" y="1750295"/>
            <a:ext cx="4457700" cy="3105150"/>
          </a:xfrm>
          <a:prstGeom prst="rect">
            <a:avLst/>
          </a:prstGeom>
        </p:spPr>
      </p:pic>
    </p:spTree>
    <p:extLst>
      <p:ext uri="{BB962C8B-B14F-4D97-AF65-F5344CB8AC3E}">
        <p14:creationId xmlns:p14="http://schemas.microsoft.com/office/powerpoint/2010/main" val="213940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3B85BF-8485-DD73-E72E-826BC577DF87}"/>
              </a:ext>
            </a:extLst>
          </p:cNvPr>
          <p:cNvSpPr>
            <a:spLocks noGrp="1"/>
          </p:cNvSpPr>
          <p:nvPr>
            <p:ph type="title"/>
          </p:nvPr>
        </p:nvSpPr>
        <p:spPr/>
        <p:txBody>
          <a:bodyPr/>
          <a:lstStyle/>
          <a:p>
            <a:r>
              <a:rPr lang="tr-TR" dirty="0"/>
              <a:t>Psikososyal Risk Etmenleri </a:t>
            </a:r>
          </a:p>
        </p:txBody>
      </p:sp>
      <p:sp>
        <p:nvSpPr>
          <p:cNvPr id="3" name="İçerik Yer Tutucusu 2">
            <a:extLst>
              <a:ext uri="{FF2B5EF4-FFF2-40B4-BE49-F238E27FC236}">
                <a16:creationId xmlns:a16="http://schemas.microsoft.com/office/drawing/2014/main" id="{9B990DDF-6CE1-6834-E7ED-18B1B6B0AD7D}"/>
              </a:ext>
            </a:extLst>
          </p:cNvPr>
          <p:cNvSpPr>
            <a:spLocks noGrp="1"/>
          </p:cNvSpPr>
          <p:nvPr>
            <p:ph idx="1"/>
          </p:nvPr>
        </p:nvSpPr>
        <p:spPr>
          <a:xfrm>
            <a:off x="838200" y="1825625"/>
            <a:ext cx="5621594" cy="4351338"/>
          </a:xfrm>
        </p:spPr>
        <p:txBody>
          <a:bodyPr>
            <a:normAutofit lnSpcReduction="10000"/>
          </a:bodyPr>
          <a:lstStyle/>
          <a:p>
            <a:r>
              <a:rPr lang="tr-TR" sz="2000" dirty="0"/>
              <a:t>Çalışma ortamı koşulları, </a:t>
            </a:r>
          </a:p>
          <a:p>
            <a:r>
              <a:rPr lang="tr-TR" sz="2000" dirty="0"/>
              <a:t>Çalışma süresinin uzun olması,</a:t>
            </a:r>
          </a:p>
          <a:p>
            <a:r>
              <a:rPr lang="tr-TR" sz="2000" dirty="0"/>
              <a:t>Ücret yetersizliği, </a:t>
            </a:r>
          </a:p>
          <a:p>
            <a:r>
              <a:rPr lang="tr-TR" sz="2000" dirty="0"/>
              <a:t>Sendikalaşmanın olmaması, </a:t>
            </a:r>
          </a:p>
          <a:p>
            <a:r>
              <a:rPr lang="tr-TR" sz="2000" dirty="0"/>
              <a:t>Stres,</a:t>
            </a:r>
          </a:p>
          <a:p>
            <a:r>
              <a:rPr lang="tr-TR" sz="2000" dirty="0"/>
              <a:t>Şiddet ve tacizler, </a:t>
            </a:r>
          </a:p>
          <a:p>
            <a:r>
              <a:rPr lang="tr-TR" sz="2000" dirty="0"/>
              <a:t> Ayrımcılık, baskı ve mobbing,  </a:t>
            </a:r>
          </a:p>
          <a:p>
            <a:r>
              <a:rPr lang="tr-TR" sz="2000" dirty="0"/>
              <a:t> Yönetsel ve çalışanlarla ilgili faktörler, </a:t>
            </a:r>
          </a:p>
          <a:p>
            <a:r>
              <a:rPr lang="tr-TR" sz="2000" dirty="0"/>
              <a:t> Genç çalışanların varlığı, </a:t>
            </a:r>
          </a:p>
          <a:p>
            <a:r>
              <a:rPr lang="tr-TR" sz="2000" dirty="0"/>
              <a:t> İşyerinde çalışan gebeler - lohusalar, </a:t>
            </a:r>
          </a:p>
          <a:p>
            <a:r>
              <a:rPr lang="tr-TR" sz="2000" dirty="0"/>
              <a:t> İşyerinde kreş, gündüz bakımevinin bulunmaması.</a:t>
            </a:r>
          </a:p>
          <a:p>
            <a:endParaRPr lang="tr-TR" sz="2000" dirty="0"/>
          </a:p>
          <a:p>
            <a:endParaRPr lang="tr-TR" sz="2000" dirty="0"/>
          </a:p>
        </p:txBody>
      </p:sp>
      <p:sp>
        <p:nvSpPr>
          <p:cNvPr id="7" name="Metin kutusu 6">
            <a:extLst>
              <a:ext uri="{FF2B5EF4-FFF2-40B4-BE49-F238E27FC236}">
                <a16:creationId xmlns:a16="http://schemas.microsoft.com/office/drawing/2014/main" id="{BCC28457-2B92-9A8D-FCFE-5453DD13EB11}"/>
              </a:ext>
            </a:extLst>
          </p:cNvPr>
          <p:cNvSpPr txBox="1"/>
          <p:nvPr/>
        </p:nvSpPr>
        <p:spPr>
          <a:xfrm>
            <a:off x="6096000" y="1690688"/>
            <a:ext cx="5805948" cy="3970318"/>
          </a:xfrm>
          <a:prstGeom prst="rect">
            <a:avLst/>
          </a:prstGeom>
          <a:noFill/>
        </p:spPr>
        <p:txBody>
          <a:bodyPr wrap="square">
            <a:spAutoFit/>
          </a:bodyPr>
          <a:lstStyle/>
          <a:p>
            <a:pPr algn="just"/>
            <a:r>
              <a:rPr lang="tr-TR" dirty="0"/>
              <a:t>Çalışan üzerinde;</a:t>
            </a:r>
          </a:p>
          <a:p>
            <a:pPr algn="just"/>
            <a:endParaRPr lang="tr-TR" dirty="0"/>
          </a:p>
          <a:p>
            <a:pPr algn="just"/>
            <a:r>
              <a:rPr lang="tr-TR" dirty="0"/>
              <a:t> Fiziksel, kimyasal ve biyolojik risk etmenleri doğrudan,</a:t>
            </a:r>
          </a:p>
          <a:p>
            <a:pPr algn="just"/>
            <a:endParaRPr lang="tr-TR" dirty="0"/>
          </a:p>
          <a:p>
            <a:pPr algn="just"/>
            <a:r>
              <a:rPr lang="tr-TR" dirty="0"/>
              <a:t> Psikososyal risk etmenleri doğrudan veya dolaylı yoldan hastalık nedeni olabilir.</a:t>
            </a:r>
          </a:p>
          <a:p>
            <a:pPr algn="just"/>
            <a:endParaRPr lang="tr-TR" dirty="0"/>
          </a:p>
          <a:p>
            <a:pPr algn="just"/>
            <a:r>
              <a:rPr lang="tr-TR" dirty="0"/>
              <a:t>Çalışma hayatı;</a:t>
            </a:r>
          </a:p>
          <a:p>
            <a:pPr algn="just"/>
            <a:r>
              <a:rPr lang="tr-TR" dirty="0"/>
              <a:t> Fiziksel, bireysel, yönetsel ve sosyal bir anlamda tüm yönleriyle stres kaynağı potansiyeli oluşturur.</a:t>
            </a:r>
          </a:p>
          <a:p>
            <a:pPr algn="just"/>
            <a:endParaRPr lang="tr-TR" dirty="0"/>
          </a:p>
          <a:p>
            <a:pPr algn="just"/>
            <a:r>
              <a:rPr lang="tr-TR" dirty="0"/>
              <a:t> Bu potansiyelin tetiklediği iş ile ilgili çatışmalar  psikososyal etkinliğe yol açar.</a:t>
            </a:r>
          </a:p>
          <a:p>
            <a:endParaRPr lang="tr-TR" dirty="0"/>
          </a:p>
        </p:txBody>
      </p:sp>
    </p:spTree>
    <p:extLst>
      <p:ext uri="{BB962C8B-B14F-4D97-AF65-F5344CB8AC3E}">
        <p14:creationId xmlns:p14="http://schemas.microsoft.com/office/powerpoint/2010/main" val="4204081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AFEC1DA4-CECC-4EE6-8936-5BCB3BC55D7E}"/>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a:solidFill>
                  <a:srgbClr val="FFFFFF"/>
                </a:solidFill>
                <a:latin typeface="+mj-lt"/>
                <a:ea typeface="+mj-ea"/>
                <a:cs typeface="+mj-cs"/>
              </a:rPr>
              <a:t>Psikososyal Risk Etmenleri </a:t>
            </a:r>
          </a:p>
        </p:txBody>
      </p:sp>
      <p:sp>
        <p:nvSpPr>
          <p:cNvPr id="3" name="İçerik Yer Tutucusu 2">
            <a:extLst>
              <a:ext uri="{FF2B5EF4-FFF2-40B4-BE49-F238E27FC236}">
                <a16:creationId xmlns:a16="http://schemas.microsoft.com/office/drawing/2014/main" id="{5EA0956F-7D37-E47D-5A70-63A7C281E09F}"/>
              </a:ext>
            </a:extLst>
          </p:cNvPr>
          <p:cNvSpPr>
            <a:spLocks noGrp="1"/>
          </p:cNvSpPr>
          <p:nvPr>
            <p:ph idx="1"/>
          </p:nvPr>
        </p:nvSpPr>
        <p:spPr>
          <a:xfrm>
            <a:off x="4380855" y="1412489"/>
            <a:ext cx="3427283" cy="4363844"/>
          </a:xfrm>
        </p:spPr>
        <p:txBody>
          <a:bodyPr vert="horz" lIns="91440" tIns="45720" rIns="91440" bIns="45720" rtlCol="0">
            <a:normAutofit/>
          </a:bodyPr>
          <a:lstStyle/>
          <a:p>
            <a:pPr marL="0" indent="0">
              <a:buNone/>
            </a:pPr>
            <a:r>
              <a:rPr lang="en-US" sz="2000" b="1" i="1" dirty="0" err="1"/>
              <a:t>Kişisel</a:t>
            </a:r>
            <a:r>
              <a:rPr lang="en-US" sz="2000" b="1" i="1" dirty="0"/>
              <a:t> </a:t>
            </a:r>
            <a:r>
              <a:rPr lang="en-US" sz="2000" b="1" i="1" dirty="0" err="1"/>
              <a:t>Stres</a:t>
            </a:r>
            <a:r>
              <a:rPr lang="en-US" sz="2000" b="1" i="1" dirty="0"/>
              <a:t> </a:t>
            </a:r>
            <a:r>
              <a:rPr lang="en-US" sz="2000" b="1" i="1" dirty="0" err="1"/>
              <a:t>Yönetimi</a:t>
            </a:r>
            <a:endParaRPr lang="en-US" sz="2000" b="1" i="1" dirty="0"/>
          </a:p>
          <a:p>
            <a:pPr marL="0"/>
            <a:r>
              <a:rPr lang="en-US" sz="2000" dirty="0" err="1"/>
              <a:t>Gevşeme</a:t>
            </a:r>
            <a:r>
              <a:rPr lang="en-US" sz="2000" dirty="0"/>
              <a:t> (</a:t>
            </a:r>
            <a:r>
              <a:rPr lang="en-US" sz="2000" dirty="0" err="1"/>
              <a:t>nefes</a:t>
            </a:r>
            <a:r>
              <a:rPr lang="en-US" sz="2000" dirty="0"/>
              <a:t>, </a:t>
            </a:r>
            <a:r>
              <a:rPr lang="en-US" sz="2000" dirty="0" err="1"/>
              <a:t>meditasyon</a:t>
            </a:r>
            <a:r>
              <a:rPr lang="en-US" sz="2000" dirty="0"/>
              <a:t>, </a:t>
            </a:r>
            <a:r>
              <a:rPr lang="en-US" sz="2000" dirty="0" err="1"/>
              <a:t>zihinsel</a:t>
            </a:r>
            <a:r>
              <a:rPr lang="en-US" sz="2000" dirty="0"/>
              <a:t> </a:t>
            </a:r>
            <a:r>
              <a:rPr lang="en-US" sz="2000" dirty="0" err="1"/>
              <a:t>gevşeme</a:t>
            </a:r>
            <a:r>
              <a:rPr lang="en-US" sz="2000" dirty="0"/>
              <a:t>)</a:t>
            </a:r>
          </a:p>
          <a:p>
            <a:pPr marL="0"/>
            <a:r>
              <a:rPr lang="en-US" sz="2000" dirty="0" err="1"/>
              <a:t>Egzersiz</a:t>
            </a:r>
            <a:r>
              <a:rPr lang="en-US" sz="2000" dirty="0"/>
              <a:t>  (</a:t>
            </a:r>
            <a:r>
              <a:rPr lang="en-US" sz="2000" dirty="0" err="1"/>
              <a:t>haftada</a:t>
            </a:r>
            <a:r>
              <a:rPr lang="en-US" sz="2000" dirty="0"/>
              <a:t> 3 </a:t>
            </a:r>
            <a:r>
              <a:rPr lang="en-US" sz="2000" dirty="0" err="1"/>
              <a:t>kez</a:t>
            </a:r>
            <a:r>
              <a:rPr lang="en-US" sz="2000" dirty="0"/>
              <a:t> 45’er </a:t>
            </a:r>
            <a:r>
              <a:rPr lang="en-US" sz="2000" dirty="0" err="1"/>
              <a:t>dakika</a:t>
            </a:r>
            <a:r>
              <a:rPr lang="en-US" sz="2000" dirty="0"/>
              <a:t>)</a:t>
            </a:r>
          </a:p>
          <a:p>
            <a:pPr marL="0"/>
            <a:r>
              <a:rPr lang="en-US" sz="2000" dirty="0" err="1"/>
              <a:t>Diyet</a:t>
            </a:r>
            <a:r>
              <a:rPr lang="en-US" sz="2000" dirty="0"/>
              <a:t> </a:t>
            </a:r>
          </a:p>
          <a:p>
            <a:pPr marL="0"/>
            <a:r>
              <a:rPr lang="en-US" sz="2000" dirty="0" err="1"/>
              <a:t>Davranış</a:t>
            </a:r>
            <a:r>
              <a:rPr lang="en-US" sz="2000" dirty="0"/>
              <a:t> </a:t>
            </a:r>
            <a:r>
              <a:rPr lang="en-US" sz="2000" dirty="0" err="1"/>
              <a:t>değişiklikleri</a:t>
            </a:r>
            <a:r>
              <a:rPr lang="en-US" sz="2000" dirty="0"/>
              <a:t> </a:t>
            </a:r>
          </a:p>
          <a:p>
            <a:pPr marL="0"/>
            <a:endParaRPr lang="en-US" sz="20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E1D6792F-283C-F1FB-CA71-0F2DD54612C4}"/>
              </a:ext>
            </a:extLst>
          </p:cNvPr>
          <p:cNvSpPr txBox="1"/>
          <p:nvPr/>
        </p:nvSpPr>
        <p:spPr>
          <a:xfrm>
            <a:off x="8451604" y="1412489"/>
            <a:ext cx="3627322" cy="4363844"/>
          </a:xfrm>
          <a:prstGeom prst="rect">
            <a:avLst/>
          </a:prstGeom>
        </p:spPr>
        <p:txBody>
          <a:bodyPr vert="horz" lIns="91440" tIns="45720" rIns="91440" bIns="45720" rtlCol="0">
            <a:normAutofit/>
          </a:bodyPr>
          <a:lstStyle/>
          <a:p>
            <a:pPr>
              <a:lnSpc>
                <a:spcPct val="90000"/>
              </a:lnSpc>
              <a:spcAft>
                <a:spcPts val="600"/>
              </a:spcAft>
            </a:pPr>
            <a:r>
              <a:rPr lang="en-US" sz="2000" b="1" i="1" dirty="0"/>
              <a:t>Ö</a:t>
            </a:r>
            <a:r>
              <a:rPr lang="tr-TR" sz="2000" b="1" i="1" dirty="0"/>
              <a:t>r</a:t>
            </a:r>
            <a:r>
              <a:rPr lang="en-US" sz="2000" b="1" i="1" dirty="0" err="1"/>
              <a:t>gütsel</a:t>
            </a:r>
            <a:r>
              <a:rPr lang="en-US" sz="2000" b="1" i="1" dirty="0"/>
              <a:t> </a:t>
            </a:r>
            <a:r>
              <a:rPr lang="en-US" sz="2000" b="1" i="1" dirty="0" err="1"/>
              <a:t>Stres</a:t>
            </a:r>
            <a:r>
              <a:rPr lang="en-US" sz="2000" b="1" i="1" dirty="0"/>
              <a:t> </a:t>
            </a:r>
            <a:r>
              <a:rPr lang="en-US" sz="2000" b="1" i="1" dirty="0" err="1"/>
              <a:t>Yönetimi</a:t>
            </a:r>
            <a:endParaRPr lang="en-US" sz="2000" b="1" i="1" dirty="0"/>
          </a:p>
          <a:p>
            <a:pPr marL="342900" indent="-342900" algn="just">
              <a:lnSpc>
                <a:spcPct val="90000"/>
              </a:lnSpc>
              <a:spcAft>
                <a:spcPts val="600"/>
              </a:spcAft>
              <a:buFont typeface="Arial" panose="020B0604020202020204" pitchFamily="34" charset="0"/>
              <a:buChar char="•"/>
            </a:pPr>
            <a:r>
              <a:rPr lang="en-US" sz="2000" dirty="0" err="1"/>
              <a:t>Denetim</a:t>
            </a:r>
            <a:r>
              <a:rPr lang="en-US" sz="2000" dirty="0"/>
              <a:t>  (</a:t>
            </a:r>
            <a:r>
              <a:rPr lang="en-US" sz="2000" dirty="0" err="1"/>
              <a:t>çalışanın</a:t>
            </a:r>
            <a:r>
              <a:rPr lang="en-US" sz="2000" dirty="0"/>
              <a:t> </a:t>
            </a:r>
            <a:r>
              <a:rPr lang="en-US" sz="2000" dirty="0" err="1"/>
              <a:t>işini</a:t>
            </a:r>
            <a:r>
              <a:rPr lang="en-US" sz="2000" dirty="0"/>
              <a:t> </a:t>
            </a:r>
            <a:r>
              <a:rPr lang="en-US" sz="2000" dirty="0" err="1"/>
              <a:t>denetleyebilmesi</a:t>
            </a:r>
            <a:r>
              <a:rPr lang="en-US" sz="2000" dirty="0"/>
              <a:t>)</a:t>
            </a:r>
          </a:p>
          <a:p>
            <a:pPr marL="342900" indent="-342900" algn="just">
              <a:lnSpc>
                <a:spcPct val="90000"/>
              </a:lnSpc>
              <a:spcAft>
                <a:spcPts val="600"/>
              </a:spcAft>
              <a:buFont typeface="Arial" panose="020B0604020202020204" pitchFamily="34" charset="0"/>
              <a:buChar char="•"/>
            </a:pPr>
            <a:r>
              <a:rPr lang="en-US" sz="2000" dirty="0"/>
              <a:t> </a:t>
            </a:r>
            <a:r>
              <a:rPr lang="en-US" sz="2000" dirty="0" err="1"/>
              <a:t>Katılım</a:t>
            </a:r>
            <a:r>
              <a:rPr lang="en-US" sz="2000" dirty="0"/>
              <a:t>  (</a:t>
            </a:r>
            <a:r>
              <a:rPr lang="en-US" sz="2000" dirty="0" err="1"/>
              <a:t>çalışanların</a:t>
            </a:r>
            <a:r>
              <a:rPr lang="en-US" sz="2000" dirty="0"/>
              <a:t> </a:t>
            </a:r>
            <a:r>
              <a:rPr lang="en-US" sz="2000" dirty="0" err="1"/>
              <a:t>örgüt</a:t>
            </a:r>
            <a:r>
              <a:rPr lang="en-US" sz="2000" dirty="0"/>
              <a:t> </a:t>
            </a:r>
            <a:r>
              <a:rPr lang="en-US" sz="2000" dirty="0" err="1"/>
              <a:t>içi</a:t>
            </a:r>
            <a:r>
              <a:rPr lang="en-US" sz="2000" dirty="0"/>
              <a:t> </a:t>
            </a:r>
            <a:r>
              <a:rPr lang="en-US" sz="2000" dirty="0" err="1"/>
              <a:t>bilgi</a:t>
            </a:r>
            <a:r>
              <a:rPr lang="en-US" sz="2000" dirty="0"/>
              <a:t> </a:t>
            </a:r>
            <a:r>
              <a:rPr lang="en-US" sz="2000" dirty="0" err="1"/>
              <a:t>akışına</a:t>
            </a:r>
            <a:r>
              <a:rPr lang="en-US" sz="2000" dirty="0"/>
              <a:t> </a:t>
            </a:r>
            <a:r>
              <a:rPr lang="en-US" sz="2000" dirty="0" err="1"/>
              <a:t>katılımları</a:t>
            </a:r>
            <a:r>
              <a:rPr lang="en-US" sz="2000" dirty="0"/>
              <a:t> - </a:t>
            </a:r>
            <a:r>
              <a:rPr lang="en-US" sz="2000" dirty="0" err="1"/>
              <a:t>iletişim</a:t>
            </a:r>
            <a:r>
              <a:rPr lang="en-US" sz="2000" dirty="0"/>
              <a:t>)</a:t>
            </a:r>
          </a:p>
          <a:p>
            <a:pPr marL="342900" indent="-342900" algn="just">
              <a:lnSpc>
                <a:spcPct val="90000"/>
              </a:lnSpc>
              <a:spcAft>
                <a:spcPts val="600"/>
              </a:spcAft>
              <a:buFont typeface="Arial" panose="020B0604020202020204" pitchFamily="34" charset="0"/>
              <a:buChar char="•"/>
            </a:pPr>
            <a:r>
              <a:rPr lang="en-US" sz="2000" dirty="0"/>
              <a:t> </a:t>
            </a:r>
            <a:r>
              <a:rPr lang="en-US" sz="2000" dirty="0" err="1"/>
              <a:t>Özerklik</a:t>
            </a:r>
            <a:r>
              <a:rPr lang="en-US" sz="2000" dirty="0"/>
              <a:t> (</a:t>
            </a:r>
            <a:r>
              <a:rPr lang="en-US" sz="2000" dirty="0" err="1"/>
              <a:t>hiyerarşik</a:t>
            </a:r>
            <a:r>
              <a:rPr lang="en-US" sz="2000" dirty="0"/>
              <a:t> </a:t>
            </a:r>
            <a:r>
              <a:rPr lang="en-US" sz="2000" dirty="0" err="1"/>
              <a:t>yapı</a:t>
            </a:r>
            <a:r>
              <a:rPr lang="en-US" sz="2000" dirty="0"/>
              <a:t>, </a:t>
            </a:r>
            <a:r>
              <a:rPr lang="en-US" sz="2000" dirty="0" err="1"/>
              <a:t>çalışma</a:t>
            </a:r>
            <a:r>
              <a:rPr lang="en-US" sz="2000" dirty="0"/>
              <a:t> </a:t>
            </a:r>
            <a:r>
              <a:rPr lang="en-US" sz="2000" dirty="0" err="1"/>
              <a:t>ekiplerine</a:t>
            </a:r>
            <a:r>
              <a:rPr lang="en-US" sz="2000" dirty="0"/>
              <a:t> </a:t>
            </a:r>
            <a:r>
              <a:rPr lang="en-US" sz="2000" dirty="0" err="1"/>
              <a:t>sorumluluk</a:t>
            </a:r>
            <a:r>
              <a:rPr lang="en-US" sz="2000" dirty="0"/>
              <a:t>, </a:t>
            </a:r>
            <a:r>
              <a:rPr lang="en-US" sz="2000" dirty="0" err="1"/>
              <a:t>görev</a:t>
            </a:r>
            <a:r>
              <a:rPr lang="en-US" sz="2000" dirty="0"/>
              <a:t> </a:t>
            </a:r>
            <a:r>
              <a:rPr lang="en-US" sz="2000" dirty="0" err="1"/>
              <a:t>tanımı</a:t>
            </a:r>
            <a:r>
              <a:rPr lang="en-US" sz="2000" dirty="0"/>
              <a:t>)</a:t>
            </a:r>
          </a:p>
          <a:p>
            <a:pPr marL="342900" indent="-342900" algn="just">
              <a:lnSpc>
                <a:spcPct val="90000"/>
              </a:lnSpc>
              <a:spcAft>
                <a:spcPts val="600"/>
              </a:spcAft>
              <a:buFont typeface="Arial" panose="020B0604020202020204" pitchFamily="34" charset="0"/>
              <a:buChar char="•"/>
            </a:pPr>
            <a:r>
              <a:rPr lang="en-US" sz="2000" dirty="0"/>
              <a:t> </a:t>
            </a:r>
            <a:r>
              <a:rPr lang="en-US" sz="2000" dirty="0" err="1"/>
              <a:t>Esnek</a:t>
            </a:r>
            <a:r>
              <a:rPr lang="en-US" sz="2000" dirty="0"/>
              <a:t> </a:t>
            </a:r>
            <a:r>
              <a:rPr lang="en-US" sz="2000" dirty="0" err="1"/>
              <a:t>çalışma</a:t>
            </a:r>
            <a:r>
              <a:rPr lang="en-US" sz="2000" dirty="0"/>
              <a:t> </a:t>
            </a:r>
            <a:r>
              <a:rPr lang="en-US" sz="2000" dirty="0" err="1"/>
              <a:t>programı</a:t>
            </a:r>
            <a:r>
              <a:rPr lang="en-US" sz="2000" dirty="0"/>
              <a:t> (</a:t>
            </a:r>
            <a:r>
              <a:rPr lang="en-US" sz="2000" dirty="0" err="1"/>
              <a:t>işveren</a:t>
            </a:r>
            <a:r>
              <a:rPr lang="en-US" sz="2000" dirty="0"/>
              <a:t> </a:t>
            </a:r>
            <a:r>
              <a:rPr lang="en-US" sz="2000" dirty="0" err="1"/>
              <a:t>ve</a:t>
            </a:r>
            <a:r>
              <a:rPr lang="en-US" sz="2000" dirty="0"/>
              <a:t> </a:t>
            </a:r>
            <a:r>
              <a:rPr lang="en-US" sz="2000" dirty="0" err="1"/>
              <a:t>çalışana</a:t>
            </a:r>
            <a:r>
              <a:rPr lang="en-US" sz="2000" dirty="0"/>
              <a:t>  </a:t>
            </a:r>
            <a:r>
              <a:rPr lang="en-US" sz="2000" dirty="0" err="1"/>
              <a:t>iş</a:t>
            </a:r>
            <a:r>
              <a:rPr lang="en-US" sz="2000" dirty="0"/>
              <a:t> </a:t>
            </a:r>
            <a:r>
              <a:rPr lang="en-US" sz="2000" dirty="0" err="1"/>
              <a:t>doyumu</a:t>
            </a:r>
            <a:r>
              <a:rPr lang="en-US" sz="2000" dirty="0"/>
              <a:t>)</a:t>
            </a:r>
          </a:p>
        </p:txBody>
      </p:sp>
    </p:spTree>
    <p:extLst>
      <p:ext uri="{BB962C8B-B14F-4D97-AF65-F5344CB8AC3E}">
        <p14:creationId xmlns:p14="http://schemas.microsoft.com/office/powerpoint/2010/main" val="3739954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79575FFB-3A95-E202-B983-49C6050104E6}"/>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300" kern="1200">
                <a:solidFill>
                  <a:srgbClr val="FFFFFF"/>
                </a:solidFill>
                <a:latin typeface="+mj-lt"/>
                <a:ea typeface="+mj-ea"/>
                <a:cs typeface="+mj-cs"/>
              </a:rPr>
              <a:t>Mobbing </a:t>
            </a:r>
            <a:br>
              <a:rPr lang="en-US" sz="3300" kern="1200">
                <a:solidFill>
                  <a:srgbClr val="FFFFFF"/>
                </a:solidFill>
                <a:latin typeface="+mj-lt"/>
                <a:ea typeface="+mj-ea"/>
                <a:cs typeface="+mj-cs"/>
              </a:rPr>
            </a:br>
            <a:r>
              <a:rPr lang="en-US" sz="3300" kern="1200">
                <a:solidFill>
                  <a:srgbClr val="FFFFFF"/>
                </a:solidFill>
                <a:latin typeface="+mj-lt"/>
                <a:ea typeface="+mj-ea"/>
                <a:cs typeface="+mj-cs"/>
              </a:rPr>
              <a:t>(Psikolojik Taciz - Bezdirme - Yıldırma)</a:t>
            </a:r>
          </a:p>
        </p:txBody>
      </p:sp>
      <p:sp>
        <p:nvSpPr>
          <p:cNvPr id="3" name="İçerik Yer Tutucusu 2">
            <a:extLst>
              <a:ext uri="{FF2B5EF4-FFF2-40B4-BE49-F238E27FC236}">
                <a16:creationId xmlns:a16="http://schemas.microsoft.com/office/drawing/2014/main" id="{B6D617C7-4B15-6FFC-0D96-E13462D1497C}"/>
              </a:ext>
            </a:extLst>
          </p:cNvPr>
          <p:cNvSpPr>
            <a:spLocks noGrp="1"/>
          </p:cNvSpPr>
          <p:nvPr>
            <p:ph idx="1"/>
          </p:nvPr>
        </p:nvSpPr>
        <p:spPr>
          <a:xfrm>
            <a:off x="5198993" y="1412489"/>
            <a:ext cx="2926080" cy="4363844"/>
          </a:xfrm>
        </p:spPr>
        <p:txBody>
          <a:bodyPr vert="horz" lIns="91440" tIns="45720" rIns="91440" bIns="45720" rtlCol="0">
            <a:normAutofit/>
          </a:bodyPr>
          <a:lstStyle/>
          <a:p>
            <a:r>
              <a:rPr lang="en-US" sz="1700"/>
              <a:t>Çalışanların iş ve özel yaşantılarını, işe bağımlılık, iş doyumu, işyeri kültürü ve iklimi gibi süreçleri olumsuz etkileyen bir kavramdır.</a:t>
            </a:r>
          </a:p>
          <a:p>
            <a:r>
              <a:rPr lang="en-US" sz="1700"/>
              <a:t>Bir kişi veya grubun, diğer kişi veya gruba psikolojik yolla, uzun süreli sistematik baskı uygulamasıdır.</a:t>
            </a:r>
          </a:p>
          <a:p>
            <a:r>
              <a:rPr lang="en-US" sz="1700"/>
              <a:t>Kendini ifade etme ve iletişimi engelleme, niteliksiz işlerde çalıştırma, sosyal izolasyon, dışlama, önemsememe vb. davranışlar söz konusudur. </a:t>
            </a:r>
          </a:p>
          <a:p>
            <a:pPr marL="0"/>
            <a:endParaRPr lang="en-US" sz="1700"/>
          </a:p>
        </p:txBody>
      </p:sp>
      <p:sp>
        <p:nvSpPr>
          <p:cNvPr id="5" name="Metin kutusu 4">
            <a:extLst>
              <a:ext uri="{FF2B5EF4-FFF2-40B4-BE49-F238E27FC236}">
                <a16:creationId xmlns:a16="http://schemas.microsoft.com/office/drawing/2014/main" id="{20BC748B-8FA7-26F6-B0F6-E7F1FA730EBB}"/>
              </a:ext>
            </a:extLst>
          </p:cNvPr>
          <p:cNvSpPr txBox="1"/>
          <p:nvPr/>
        </p:nvSpPr>
        <p:spPr>
          <a:xfrm>
            <a:off x="8451604" y="1412489"/>
            <a:ext cx="3585498" cy="4363844"/>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1600" dirty="0" err="1"/>
              <a:t>İşyerinde</a:t>
            </a:r>
            <a:r>
              <a:rPr lang="en-US" sz="1600" dirty="0"/>
              <a:t> </a:t>
            </a:r>
            <a:r>
              <a:rPr lang="en-US" sz="1600" dirty="0" err="1"/>
              <a:t>psikolojik</a:t>
            </a:r>
            <a:r>
              <a:rPr lang="en-US" sz="1600" dirty="0"/>
              <a:t> </a:t>
            </a:r>
            <a:r>
              <a:rPr lang="en-US" sz="1600" dirty="0" err="1"/>
              <a:t>tacizle</a:t>
            </a:r>
            <a:r>
              <a:rPr lang="en-US" sz="1600" dirty="0"/>
              <a:t> </a:t>
            </a:r>
            <a:r>
              <a:rPr lang="en-US" sz="1600" dirty="0" err="1"/>
              <a:t>mücadele</a:t>
            </a:r>
            <a:r>
              <a:rPr lang="en-US" sz="1600" dirty="0"/>
              <a:t> </a:t>
            </a:r>
            <a:r>
              <a:rPr lang="en-US" sz="1600" dirty="0" err="1"/>
              <a:t>öncelikle</a:t>
            </a:r>
            <a:r>
              <a:rPr lang="en-US" sz="1600" dirty="0"/>
              <a:t> </a:t>
            </a:r>
            <a:r>
              <a:rPr lang="en-US" sz="1600" dirty="0" err="1"/>
              <a:t>işverenin</a:t>
            </a:r>
            <a:r>
              <a:rPr lang="en-US" sz="1600" dirty="0"/>
              <a:t> </a:t>
            </a:r>
            <a:r>
              <a:rPr lang="en-US" sz="1600" dirty="0" err="1"/>
              <a:t>sorumluluğunda</a:t>
            </a:r>
            <a:r>
              <a:rPr lang="en-US" sz="1600" dirty="0"/>
              <a:t> </a:t>
            </a:r>
            <a:r>
              <a:rPr lang="en-US" sz="1600" dirty="0" err="1"/>
              <a:t>olup</a:t>
            </a:r>
            <a:r>
              <a:rPr lang="en-US" sz="1600" dirty="0"/>
              <a:t> </a:t>
            </a:r>
            <a:r>
              <a:rPr lang="en-US" sz="1600" dirty="0" err="1"/>
              <a:t>işverenler</a:t>
            </a:r>
            <a:r>
              <a:rPr lang="en-US" sz="1600" dirty="0"/>
              <a:t> </a:t>
            </a:r>
            <a:r>
              <a:rPr lang="en-US" sz="1600" dirty="0" err="1"/>
              <a:t>çalışanların</a:t>
            </a:r>
            <a:r>
              <a:rPr lang="en-US" sz="1600" dirty="0"/>
              <a:t> </a:t>
            </a:r>
            <a:r>
              <a:rPr lang="en-US" sz="1600" dirty="0" err="1"/>
              <a:t>tacize</a:t>
            </a:r>
            <a:r>
              <a:rPr lang="en-US" sz="1600" dirty="0"/>
              <a:t> </a:t>
            </a:r>
            <a:r>
              <a:rPr lang="en-US" sz="1600" dirty="0" err="1"/>
              <a:t>maruz</a:t>
            </a:r>
            <a:r>
              <a:rPr lang="en-US" sz="1600" dirty="0"/>
              <a:t> </a:t>
            </a:r>
            <a:r>
              <a:rPr lang="en-US" sz="1600" dirty="0" err="1"/>
              <a:t>kalmamaları</a:t>
            </a:r>
            <a:r>
              <a:rPr lang="en-US" sz="1600" dirty="0"/>
              <a:t> </a:t>
            </a:r>
            <a:r>
              <a:rPr lang="en-US" sz="1600" dirty="0" err="1"/>
              <a:t>için</a:t>
            </a:r>
            <a:r>
              <a:rPr lang="en-US" sz="1600" dirty="0"/>
              <a:t> </a:t>
            </a:r>
            <a:r>
              <a:rPr lang="en-US" sz="1600" dirty="0" err="1"/>
              <a:t>gerekli</a:t>
            </a:r>
            <a:r>
              <a:rPr lang="en-US" sz="1600" dirty="0"/>
              <a:t> </a:t>
            </a:r>
            <a:r>
              <a:rPr lang="en-US" sz="1600" dirty="0" err="1"/>
              <a:t>bütün</a:t>
            </a:r>
            <a:r>
              <a:rPr lang="en-US" sz="1600" dirty="0"/>
              <a:t> </a:t>
            </a:r>
            <a:r>
              <a:rPr lang="en-US" sz="1600" dirty="0" err="1"/>
              <a:t>önlemleri</a:t>
            </a:r>
            <a:r>
              <a:rPr lang="en-US" sz="1600" dirty="0"/>
              <a:t> </a:t>
            </a:r>
            <a:r>
              <a:rPr lang="en-US" sz="1600" dirty="0" err="1"/>
              <a:t>alacaktır</a:t>
            </a:r>
            <a:r>
              <a:rPr lang="en-US" sz="1600" dirty="0"/>
              <a:t>.</a:t>
            </a:r>
          </a:p>
          <a:p>
            <a:pPr indent="-228600" algn="just">
              <a:lnSpc>
                <a:spcPct val="90000"/>
              </a:lnSpc>
              <a:spcAft>
                <a:spcPts val="600"/>
              </a:spcAft>
              <a:buFont typeface="Arial" panose="020B0604020202020204" pitchFamily="34" charset="0"/>
              <a:buChar char="•"/>
            </a:pPr>
            <a:r>
              <a:rPr lang="en-US" sz="1600" dirty="0" err="1"/>
              <a:t>Bütün</a:t>
            </a:r>
            <a:r>
              <a:rPr lang="en-US" sz="1600" dirty="0"/>
              <a:t> </a:t>
            </a:r>
            <a:r>
              <a:rPr lang="en-US" sz="1600" dirty="0" err="1"/>
              <a:t>çalışanlar</a:t>
            </a:r>
            <a:r>
              <a:rPr lang="en-US" sz="1600" dirty="0"/>
              <a:t> </a:t>
            </a:r>
            <a:r>
              <a:rPr lang="en-US" sz="1600" dirty="0" err="1"/>
              <a:t>psikolojik</a:t>
            </a:r>
            <a:r>
              <a:rPr lang="en-US" sz="1600" dirty="0"/>
              <a:t> </a:t>
            </a:r>
            <a:r>
              <a:rPr lang="en-US" sz="1600" dirty="0" err="1"/>
              <a:t>taciz</a:t>
            </a:r>
            <a:r>
              <a:rPr lang="en-US" sz="1600" dirty="0"/>
              <a:t> </a:t>
            </a:r>
            <a:r>
              <a:rPr lang="en-US" sz="1600" dirty="0" err="1"/>
              <a:t>olarak</a:t>
            </a:r>
            <a:r>
              <a:rPr lang="en-US" sz="1600" dirty="0"/>
              <a:t> </a:t>
            </a:r>
            <a:r>
              <a:rPr lang="en-US" sz="1600" dirty="0" err="1"/>
              <a:t>değerlendirilebilecek</a:t>
            </a:r>
            <a:r>
              <a:rPr lang="en-US" sz="1600" dirty="0"/>
              <a:t> her </a:t>
            </a:r>
            <a:r>
              <a:rPr lang="en-US" sz="1600" dirty="0" err="1"/>
              <a:t>türlü</a:t>
            </a:r>
            <a:r>
              <a:rPr lang="en-US" sz="1600" dirty="0"/>
              <a:t> </a:t>
            </a:r>
            <a:r>
              <a:rPr lang="en-US" sz="1600" dirty="0" err="1"/>
              <a:t>eylem</a:t>
            </a:r>
            <a:r>
              <a:rPr lang="en-US" sz="1600" dirty="0"/>
              <a:t> </a:t>
            </a:r>
            <a:r>
              <a:rPr lang="en-US" sz="1600" dirty="0" err="1"/>
              <a:t>ve</a:t>
            </a:r>
            <a:r>
              <a:rPr lang="en-US" sz="1600" dirty="0"/>
              <a:t> </a:t>
            </a:r>
            <a:r>
              <a:rPr lang="en-US" sz="1600" dirty="0" err="1"/>
              <a:t>davranışlardan</a:t>
            </a:r>
            <a:r>
              <a:rPr lang="en-US" sz="1600" dirty="0"/>
              <a:t> </a:t>
            </a:r>
            <a:r>
              <a:rPr lang="en-US" sz="1600" dirty="0" err="1"/>
              <a:t>uzak</a:t>
            </a:r>
            <a:r>
              <a:rPr lang="en-US" sz="1600" dirty="0"/>
              <a:t> </a:t>
            </a:r>
            <a:r>
              <a:rPr lang="en-US" sz="1600" dirty="0" err="1"/>
              <a:t>duracaklardır</a:t>
            </a:r>
            <a:r>
              <a:rPr lang="en-US" sz="1600" dirty="0"/>
              <a:t>.</a:t>
            </a:r>
          </a:p>
          <a:p>
            <a:pPr indent="-228600" algn="just">
              <a:lnSpc>
                <a:spcPct val="90000"/>
              </a:lnSpc>
              <a:spcAft>
                <a:spcPts val="600"/>
              </a:spcAft>
              <a:buFont typeface="Arial" panose="020B0604020202020204" pitchFamily="34" charset="0"/>
              <a:buChar char="•"/>
            </a:pPr>
            <a:r>
              <a:rPr lang="en-US" sz="1600" dirty="0" err="1"/>
              <a:t>Psikolojik</a:t>
            </a:r>
            <a:r>
              <a:rPr lang="en-US" sz="1600" dirty="0"/>
              <a:t> </a:t>
            </a:r>
            <a:r>
              <a:rPr lang="en-US" sz="1600" dirty="0" err="1"/>
              <a:t>tacizle</a:t>
            </a:r>
            <a:r>
              <a:rPr lang="en-US" sz="1600" dirty="0"/>
              <a:t> </a:t>
            </a:r>
            <a:r>
              <a:rPr lang="en-US" sz="1600" dirty="0" err="1"/>
              <a:t>mücadeleyi</a:t>
            </a:r>
            <a:r>
              <a:rPr lang="en-US" sz="1600" dirty="0"/>
              <a:t> </a:t>
            </a:r>
            <a:r>
              <a:rPr lang="en-US" sz="1600" dirty="0" err="1"/>
              <a:t>güçlendirmek</a:t>
            </a:r>
            <a:r>
              <a:rPr lang="en-US" sz="1600" dirty="0"/>
              <a:t> </a:t>
            </a:r>
            <a:r>
              <a:rPr lang="en-US" sz="1600" dirty="0" err="1"/>
              <a:t>üzere</a:t>
            </a:r>
            <a:r>
              <a:rPr lang="en-US" sz="1600" dirty="0"/>
              <a:t> </a:t>
            </a:r>
            <a:r>
              <a:rPr lang="en-US" sz="1600" dirty="0" err="1"/>
              <a:t>Çalışma</a:t>
            </a:r>
            <a:r>
              <a:rPr lang="en-US" sz="1600" dirty="0"/>
              <a:t> </a:t>
            </a:r>
            <a:r>
              <a:rPr lang="en-US" sz="1600" dirty="0" err="1"/>
              <a:t>ve</a:t>
            </a:r>
            <a:r>
              <a:rPr lang="en-US" sz="1600" dirty="0"/>
              <a:t> </a:t>
            </a:r>
            <a:r>
              <a:rPr lang="en-US" sz="1600" dirty="0" err="1"/>
              <a:t>Sosyal</a:t>
            </a:r>
            <a:r>
              <a:rPr lang="en-US" sz="1600" dirty="0"/>
              <a:t> </a:t>
            </a:r>
            <a:r>
              <a:rPr lang="en-US" sz="1600" dirty="0" err="1"/>
              <a:t>Güvenlik</a:t>
            </a:r>
            <a:r>
              <a:rPr lang="en-US" sz="1600" dirty="0"/>
              <a:t> </a:t>
            </a:r>
            <a:r>
              <a:rPr lang="en-US" sz="1600" dirty="0" err="1"/>
              <a:t>İletişim</a:t>
            </a:r>
            <a:r>
              <a:rPr lang="en-US" sz="1600" dirty="0"/>
              <a:t> </a:t>
            </a:r>
            <a:r>
              <a:rPr lang="en-US" sz="1600" dirty="0" err="1"/>
              <a:t>Merkezi</a:t>
            </a:r>
            <a:r>
              <a:rPr lang="en-US" sz="1600" dirty="0"/>
              <a:t>, ALO 170 </a:t>
            </a:r>
            <a:r>
              <a:rPr lang="en-US" sz="1600" dirty="0" err="1"/>
              <a:t>üzerinden</a:t>
            </a:r>
            <a:r>
              <a:rPr lang="en-US" sz="1600" dirty="0"/>
              <a:t> </a:t>
            </a:r>
            <a:r>
              <a:rPr lang="en-US" sz="1600" dirty="0" err="1"/>
              <a:t>psikologlar</a:t>
            </a:r>
            <a:r>
              <a:rPr lang="en-US" sz="1600" dirty="0"/>
              <a:t> </a:t>
            </a:r>
            <a:r>
              <a:rPr lang="en-US" sz="1600" dirty="0" err="1"/>
              <a:t>vasıtasıyla</a:t>
            </a:r>
            <a:r>
              <a:rPr lang="en-US" sz="1600" dirty="0"/>
              <a:t> </a:t>
            </a:r>
            <a:r>
              <a:rPr lang="en-US" sz="1600" dirty="0" err="1"/>
              <a:t>çalışanlara</a:t>
            </a:r>
            <a:r>
              <a:rPr lang="en-US" sz="1600" dirty="0"/>
              <a:t> </a:t>
            </a:r>
            <a:r>
              <a:rPr lang="en-US" sz="1600" dirty="0" err="1"/>
              <a:t>yardım</a:t>
            </a:r>
            <a:r>
              <a:rPr lang="en-US" sz="1600" dirty="0"/>
              <a:t> </a:t>
            </a:r>
            <a:r>
              <a:rPr lang="en-US" sz="1600" dirty="0" err="1"/>
              <a:t>ve</a:t>
            </a:r>
            <a:r>
              <a:rPr lang="en-US" sz="1600" dirty="0"/>
              <a:t> </a:t>
            </a:r>
            <a:r>
              <a:rPr lang="en-US" sz="1600" dirty="0" err="1"/>
              <a:t>destek</a:t>
            </a:r>
            <a:r>
              <a:rPr lang="en-US" sz="1600" dirty="0"/>
              <a:t> </a:t>
            </a:r>
            <a:r>
              <a:rPr lang="en-US" sz="1600" dirty="0" err="1"/>
              <a:t>sağlanacaktır</a:t>
            </a:r>
            <a:r>
              <a:rPr lang="en-US" sz="1600" dirty="0"/>
              <a:t>.</a:t>
            </a:r>
          </a:p>
        </p:txBody>
      </p:sp>
    </p:spTree>
    <p:extLst>
      <p:ext uri="{BB962C8B-B14F-4D97-AF65-F5344CB8AC3E}">
        <p14:creationId xmlns:p14="http://schemas.microsoft.com/office/powerpoint/2010/main" val="80156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Unvan 1"/>
          <p:cNvSpPr>
            <a:spLocks noGrp="1"/>
          </p:cNvSpPr>
          <p:nvPr>
            <p:ph type="title"/>
          </p:nvPr>
        </p:nvSpPr>
        <p:spPr>
          <a:xfrm>
            <a:off x="4184542" y="486184"/>
            <a:ext cx="7363990" cy="1325563"/>
          </a:xfrm>
        </p:spPr>
        <p:txBody>
          <a:bodyPr>
            <a:normAutofit/>
          </a:bodyPr>
          <a:lstStyle/>
          <a:p>
            <a:r>
              <a:rPr lang="tr-TR" dirty="0"/>
              <a:t>Tarihsel Süreç</a:t>
            </a:r>
          </a:p>
        </p:txBody>
      </p:sp>
      <p:pic>
        <p:nvPicPr>
          <p:cNvPr id="4" name="Resim 3">
            <a:extLst>
              <a:ext uri="{FF2B5EF4-FFF2-40B4-BE49-F238E27FC236}">
                <a16:creationId xmlns:a16="http://schemas.microsoft.com/office/drawing/2014/main" id="{F7E22010-7A2F-4CC5-8928-3B73CADAA465}"/>
              </a:ext>
            </a:extLst>
          </p:cNvPr>
          <p:cNvPicPr>
            <a:picLocks noChangeAspect="1"/>
          </p:cNvPicPr>
          <p:nvPr/>
        </p:nvPicPr>
        <p:blipFill>
          <a:blip r:embed="rId2"/>
          <a:srcRect r="3254" b="4"/>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Resim 4">
            <a:extLst>
              <a:ext uri="{FF2B5EF4-FFF2-40B4-BE49-F238E27FC236}">
                <a16:creationId xmlns:a16="http://schemas.microsoft.com/office/drawing/2014/main" id="{0BEAF321-9A80-438C-9F02-A0A9CDE1CD01}"/>
              </a:ext>
            </a:extLst>
          </p:cNvPr>
          <p:cNvPicPr>
            <a:picLocks noChangeAspect="1"/>
          </p:cNvPicPr>
          <p:nvPr/>
        </p:nvPicPr>
        <p:blipFill>
          <a:blip r:embed="rId3"/>
          <a:srcRect l="5750" r="8495" b="-5"/>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İçerik Yer Tutucusu 2"/>
          <p:cNvSpPr>
            <a:spLocks noGrp="1"/>
          </p:cNvSpPr>
          <p:nvPr>
            <p:ph idx="1"/>
          </p:nvPr>
        </p:nvSpPr>
        <p:spPr>
          <a:xfrm>
            <a:off x="4184542" y="1946684"/>
            <a:ext cx="7363990" cy="4351338"/>
          </a:xfrm>
        </p:spPr>
        <p:txBody>
          <a:bodyPr>
            <a:normAutofit/>
          </a:bodyPr>
          <a:lstStyle/>
          <a:p>
            <a:r>
              <a:rPr lang="tr-TR" sz="1800" dirty="0"/>
              <a:t>JUVENAL; </a:t>
            </a:r>
            <a:r>
              <a:rPr lang="tr-TR" sz="1800" b="1" dirty="0"/>
              <a:t>Özellikle demircilerde görülen göz yakınmaları ve göz hastalıklarının yapılan işten kaynaklandığını, sürekli olarak ayakta çalışanlarda varislerin oluşabileceğini açıklamıştır. </a:t>
            </a:r>
            <a:r>
              <a:rPr lang="tr-TR" sz="1800" dirty="0"/>
              <a:t>Bu dönemde de uzun yıllar boyunca üretim araç ve tekniklerinde önemli gelişmeler olmuş, üretim sürecinde giderek daha çok sayıda yer alan insanlar, iş kazaları ve meslek hastalıklarında artışlar tespit edilmiştir.</a:t>
            </a:r>
          </a:p>
          <a:p>
            <a:r>
              <a:rPr lang="tr-TR" sz="1800" dirty="0"/>
              <a:t>PARACELSUS; 1493 ile 1541 yılları arasında yaşayan Alman düşünür ve hekimi </a:t>
            </a:r>
            <a:r>
              <a:rPr lang="tr-TR" sz="1800" dirty="0" err="1"/>
              <a:t>Paracelsus</a:t>
            </a:r>
            <a:r>
              <a:rPr lang="tr-TR" sz="1800" dirty="0"/>
              <a:t> Basel Üniversitesi’nde verdiği derslerle, tıpta yeni bir anlayışa öncülük etmiştir. 1528 yılında üniversiteden ayrılarak hastalarını inceleme amacıyla geziye çıkmıştır. </a:t>
            </a:r>
            <a:r>
              <a:rPr lang="tr-TR" sz="1800" b="1" dirty="0" err="1"/>
              <a:t>Tirol</a:t>
            </a:r>
            <a:r>
              <a:rPr lang="tr-TR" sz="1800" b="1" dirty="0"/>
              <a:t> maden işletmelerinde iş yeri hekimi olarak çalıştığı yıllarda, o gün için dünyada ilk iş hekimliği kitabı olan “De </a:t>
            </a:r>
            <a:r>
              <a:rPr lang="tr-TR" sz="1800" b="1" dirty="0" err="1"/>
              <a:t>Morbis</a:t>
            </a:r>
            <a:r>
              <a:rPr lang="tr-TR" sz="1800" b="1" dirty="0"/>
              <a:t> </a:t>
            </a:r>
            <a:r>
              <a:rPr lang="tr-TR" sz="1800" b="1" dirty="0" err="1"/>
              <a:t>Metallicis”i</a:t>
            </a:r>
            <a:r>
              <a:rPr lang="tr-TR" sz="1800" b="1" dirty="0"/>
              <a:t> yazmıştır. </a:t>
            </a:r>
            <a:r>
              <a:rPr lang="tr-TR" sz="1800" dirty="0"/>
              <a:t>Kitapta işletmenin çeşitli bölümlerindeki çalışanlarda görülen belirtileri büyük bir dikkatle tanımlamıştır. Ayrıca </a:t>
            </a:r>
            <a:r>
              <a:rPr lang="tr-TR" sz="1800" b="1" dirty="0"/>
              <a:t>zehirlerin kimyasal yapıları ile doz ve organizma arasındaki ilişkiyi saptayabilme gibi çok önemli araştırmalar yapmıştır</a:t>
            </a:r>
            <a:r>
              <a:rPr lang="tr-TR" sz="1800" dirty="0"/>
              <a:t>. Bu nedenle </a:t>
            </a:r>
            <a:r>
              <a:rPr lang="tr-TR" sz="1800" dirty="0" err="1"/>
              <a:t>Paracelsus</a:t>
            </a:r>
            <a:r>
              <a:rPr lang="tr-TR" sz="1800" dirty="0"/>
              <a:t> modern toksikolojinin başlangıcı sayılmaktadır.  </a:t>
            </a:r>
          </a:p>
        </p:txBody>
      </p:sp>
    </p:spTree>
    <p:extLst>
      <p:ext uri="{BB962C8B-B14F-4D97-AF65-F5344CB8AC3E}">
        <p14:creationId xmlns:p14="http://schemas.microsoft.com/office/powerpoint/2010/main" val="821068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 name="Freeform: Shape 12">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5" name="Freeform: Shape 1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 name="Başlık 1">
            <a:extLst>
              <a:ext uri="{FF2B5EF4-FFF2-40B4-BE49-F238E27FC236}">
                <a16:creationId xmlns:a16="http://schemas.microsoft.com/office/drawing/2014/main" id="{37450C9A-73E3-F395-828E-CD403043B535}"/>
              </a:ext>
            </a:extLst>
          </p:cNvPr>
          <p:cNvSpPr>
            <a:spLocks noGrp="1"/>
          </p:cNvSpPr>
          <p:nvPr>
            <p:ph type="title"/>
          </p:nvPr>
        </p:nvSpPr>
        <p:spPr>
          <a:xfrm>
            <a:off x="1861854" y="633046"/>
            <a:ext cx="4834021" cy="1314996"/>
          </a:xfrm>
        </p:spPr>
        <p:txBody>
          <a:bodyPr anchor="b">
            <a:normAutofit/>
          </a:bodyPr>
          <a:lstStyle/>
          <a:p>
            <a:r>
              <a:rPr lang="tr-TR">
                <a:solidFill>
                  <a:schemeClr val="bg1"/>
                </a:solidFill>
              </a:rPr>
              <a:t>Elektrik </a:t>
            </a:r>
          </a:p>
        </p:txBody>
      </p:sp>
      <p:sp>
        <p:nvSpPr>
          <p:cNvPr id="3" name="İçerik Yer Tutucusu 2">
            <a:extLst>
              <a:ext uri="{FF2B5EF4-FFF2-40B4-BE49-F238E27FC236}">
                <a16:creationId xmlns:a16="http://schemas.microsoft.com/office/drawing/2014/main" id="{13DA1F11-5E5D-E736-8816-254C49FEE96C}"/>
              </a:ext>
            </a:extLst>
          </p:cNvPr>
          <p:cNvSpPr>
            <a:spLocks noGrp="1"/>
          </p:cNvSpPr>
          <p:nvPr>
            <p:ph idx="1"/>
          </p:nvPr>
        </p:nvSpPr>
        <p:spPr>
          <a:xfrm>
            <a:off x="191730" y="2125737"/>
            <a:ext cx="6504146" cy="4044463"/>
          </a:xfrm>
        </p:spPr>
        <p:txBody>
          <a:bodyPr>
            <a:normAutofit/>
          </a:bodyPr>
          <a:lstStyle/>
          <a:p>
            <a:pPr algn="just"/>
            <a:r>
              <a:rPr lang="tr-TR" sz="2200" dirty="0">
                <a:solidFill>
                  <a:schemeClr val="bg1"/>
                </a:solidFill>
              </a:rPr>
              <a:t>Metal ve su iyi iletkendir.</a:t>
            </a:r>
          </a:p>
          <a:p>
            <a:pPr algn="just"/>
            <a:r>
              <a:rPr lang="tr-TR" sz="2200" dirty="0">
                <a:solidFill>
                  <a:schemeClr val="bg1"/>
                </a:solidFill>
              </a:rPr>
              <a:t> İnsan vücudunun büyük bölümü (3/4) sudan oluşur.</a:t>
            </a:r>
          </a:p>
          <a:p>
            <a:pPr algn="just"/>
            <a:r>
              <a:rPr lang="tr-TR" sz="2200" dirty="0">
                <a:solidFill>
                  <a:schemeClr val="bg1"/>
                </a:solidFill>
              </a:rPr>
              <a:t> Elektrik akımı ile temasta insan vücudu bir devre görevi görerek elektriği toprağa iletir.</a:t>
            </a:r>
          </a:p>
          <a:p>
            <a:pPr algn="just"/>
            <a:r>
              <a:rPr lang="tr-TR" sz="2200" dirty="0">
                <a:solidFill>
                  <a:schemeClr val="bg1"/>
                </a:solidFill>
              </a:rPr>
              <a:t>Elektrik akımı en az dirençli yolu tercih ederek bir yerden başka bir yere akar,</a:t>
            </a:r>
          </a:p>
          <a:p>
            <a:pPr algn="just"/>
            <a:r>
              <a:rPr lang="tr-TR" sz="2200" dirty="0">
                <a:solidFill>
                  <a:schemeClr val="bg1"/>
                </a:solidFill>
              </a:rPr>
              <a:t>Eğer insan vücudu bu yolu sağlarsa, bir elektrik şokuna maruz kalınabilir, </a:t>
            </a:r>
          </a:p>
          <a:p>
            <a:pPr algn="just"/>
            <a:r>
              <a:rPr lang="tr-TR" sz="2200" dirty="0">
                <a:solidFill>
                  <a:schemeClr val="bg1"/>
                </a:solidFill>
              </a:rPr>
              <a:t>Nemlilik ise etkiyi artırıcı bir rol oynar.</a:t>
            </a:r>
          </a:p>
          <a:p>
            <a:endParaRPr lang="tr-TR" dirty="0">
              <a:solidFill>
                <a:schemeClr val="bg1"/>
              </a:solidFill>
            </a:endParaRPr>
          </a:p>
          <a:p>
            <a:pPr marL="0" indent="0">
              <a:buNone/>
            </a:pPr>
            <a:endParaRPr lang="tr-TR" dirty="0">
              <a:solidFill>
                <a:schemeClr val="bg1"/>
              </a:solidFill>
            </a:endParaRPr>
          </a:p>
        </p:txBody>
      </p:sp>
      <p:pic>
        <p:nvPicPr>
          <p:cNvPr id="4" name="Picture 4" descr="imagesCAWVST5U">
            <a:extLst>
              <a:ext uri="{FF2B5EF4-FFF2-40B4-BE49-F238E27FC236}">
                <a16:creationId xmlns:a16="http://schemas.microsoft.com/office/drawing/2014/main" id="{B24E503A-099E-1D92-144B-73D749246254}"/>
              </a:ext>
            </a:extLst>
          </p:cNvPr>
          <p:cNvPicPr>
            <a:picLocks noChangeAspect="1" noChangeArrowheads="1"/>
          </p:cNvPicPr>
          <p:nvPr/>
        </p:nvPicPr>
        <p:blipFill>
          <a:blip r:embed="rId2"/>
          <a:stretch>
            <a:fillRect/>
          </a:stretch>
        </p:blipFill>
        <p:spPr bwMode="auto">
          <a:xfrm>
            <a:off x="7235473" y="1709325"/>
            <a:ext cx="4072815" cy="3563713"/>
          </a:xfrm>
          <a:prstGeom prst="rect">
            <a:avLst/>
          </a:prstGeom>
          <a:noFill/>
        </p:spPr>
      </p:pic>
      <p:grpSp>
        <p:nvGrpSpPr>
          <p:cNvPr id="19"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0" name="Freeform: Shape 19">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80496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 name="Freeform: Shape 12">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5" name="Freeform: Shape 1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 name="Başlık 1">
            <a:extLst>
              <a:ext uri="{FF2B5EF4-FFF2-40B4-BE49-F238E27FC236}">
                <a16:creationId xmlns:a16="http://schemas.microsoft.com/office/drawing/2014/main" id="{81EB8B71-413D-7E16-B56D-EE3EFA0D1D2A}"/>
              </a:ext>
            </a:extLst>
          </p:cNvPr>
          <p:cNvSpPr>
            <a:spLocks noGrp="1"/>
          </p:cNvSpPr>
          <p:nvPr>
            <p:ph type="title"/>
          </p:nvPr>
        </p:nvSpPr>
        <p:spPr>
          <a:xfrm>
            <a:off x="1861854" y="633046"/>
            <a:ext cx="4834021" cy="1314996"/>
          </a:xfrm>
        </p:spPr>
        <p:txBody>
          <a:bodyPr anchor="b">
            <a:normAutofit/>
          </a:bodyPr>
          <a:lstStyle/>
          <a:p>
            <a:r>
              <a:rPr lang="tr-TR">
                <a:solidFill>
                  <a:schemeClr val="bg1"/>
                </a:solidFill>
              </a:rPr>
              <a:t>Elektrik</a:t>
            </a:r>
          </a:p>
        </p:txBody>
      </p:sp>
      <p:sp>
        <p:nvSpPr>
          <p:cNvPr id="3" name="İçerik Yer Tutucusu 2">
            <a:extLst>
              <a:ext uri="{FF2B5EF4-FFF2-40B4-BE49-F238E27FC236}">
                <a16:creationId xmlns:a16="http://schemas.microsoft.com/office/drawing/2014/main" id="{30BF262E-4D8A-C6E5-D91E-F85DB5D28E3F}"/>
              </a:ext>
            </a:extLst>
          </p:cNvPr>
          <p:cNvSpPr>
            <a:spLocks noGrp="1"/>
          </p:cNvSpPr>
          <p:nvPr>
            <p:ph idx="1"/>
          </p:nvPr>
        </p:nvSpPr>
        <p:spPr>
          <a:xfrm>
            <a:off x="0" y="2581086"/>
            <a:ext cx="6695875" cy="3589114"/>
          </a:xfrm>
        </p:spPr>
        <p:txBody>
          <a:bodyPr>
            <a:normAutofit/>
          </a:bodyPr>
          <a:lstStyle/>
          <a:p>
            <a:pPr marL="0" indent="0" algn="just">
              <a:buNone/>
            </a:pPr>
            <a:r>
              <a:rPr lang="tr-TR" sz="2000" dirty="0">
                <a:solidFill>
                  <a:schemeClr val="bg1"/>
                </a:solidFill>
              </a:rPr>
              <a:t>Çarpmanın ciddiyeti ;</a:t>
            </a:r>
          </a:p>
          <a:p>
            <a:pPr algn="just"/>
            <a:r>
              <a:rPr lang="tr-TR" sz="2000" dirty="0">
                <a:solidFill>
                  <a:schemeClr val="bg1"/>
                </a:solidFill>
              </a:rPr>
              <a:t>Akımın vücut içinde geçtiği yola,</a:t>
            </a:r>
          </a:p>
          <a:p>
            <a:pPr algn="just"/>
            <a:r>
              <a:rPr lang="tr-TR" sz="2000" dirty="0">
                <a:solidFill>
                  <a:schemeClr val="bg1"/>
                </a:solidFill>
              </a:rPr>
              <a:t>Akımın büyüklüğüne,</a:t>
            </a:r>
          </a:p>
          <a:p>
            <a:pPr algn="just"/>
            <a:r>
              <a:rPr lang="tr-TR" sz="2000" dirty="0">
                <a:solidFill>
                  <a:schemeClr val="bg1"/>
                </a:solidFill>
              </a:rPr>
              <a:t>Geçen süreye bağlıdır.</a:t>
            </a:r>
          </a:p>
          <a:p>
            <a:pPr marL="0" indent="0" algn="just">
              <a:buNone/>
            </a:pPr>
            <a:r>
              <a:rPr lang="tr-TR" sz="2000" dirty="0">
                <a:solidFill>
                  <a:schemeClr val="bg1"/>
                </a:solidFill>
              </a:rPr>
              <a:t>Düşük gerilim tehlikenin az olması anlamına gelmez.</a:t>
            </a:r>
          </a:p>
          <a:p>
            <a:endParaRPr lang="tr-TR" dirty="0">
              <a:solidFill>
                <a:schemeClr val="bg1"/>
              </a:solidFill>
            </a:endParaRPr>
          </a:p>
        </p:txBody>
      </p:sp>
      <p:grpSp>
        <p:nvGrpSpPr>
          <p:cNvPr id="19"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0" name="Freeform: Shape 19">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4" name="İçerik Yer Tutucusu 7">
            <a:extLst>
              <a:ext uri="{FF2B5EF4-FFF2-40B4-BE49-F238E27FC236}">
                <a16:creationId xmlns:a16="http://schemas.microsoft.com/office/drawing/2014/main" id="{F0D36174-66B1-56E3-3EC0-AC9A51AD0E90}"/>
              </a:ext>
            </a:extLst>
          </p:cNvPr>
          <p:cNvGraphicFramePr>
            <a:graphicFrameLocks/>
          </p:cNvGraphicFramePr>
          <p:nvPr>
            <p:extLst>
              <p:ext uri="{D42A27DB-BD31-4B8C-83A1-F6EECF244321}">
                <p14:modId xmlns:p14="http://schemas.microsoft.com/office/powerpoint/2010/main" val="3539205076"/>
              </p:ext>
            </p:extLst>
          </p:nvPr>
        </p:nvGraphicFramePr>
        <p:xfrm>
          <a:off x="7235473" y="1231467"/>
          <a:ext cx="4072816" cy="4010331"/>
        </p:xfrm>
        <a:graphic>
          <a:graphicData uri="http://schemas.openxmlformats.org/drawingml/2006/table">
            <a:tbl>
              <a:tblPr firstRow="1" bandRow="1">
                <a:tableStyleId>{8EC20E35-A176-4012-BC5E-935CFFF8708E}</a:tableStyleId>
              </a:tblPr>
              <a:tblGrid>
                <a:gridCol w="1473261">
                  <a:extLst>
                    <a:ext uri="{9D8B030D-6E8A-4147-A177-3AD203B41FA5}">
                      <a16:colId xmlns:a16="http://schemas.microsoft.com/office/drawing/2014/main" val="20000"/>
                    </a:ext>
                  </a:extLst>
                </a:gridCol>
                <a:gridCol w="2599555">
                  <a:extLst>
                    <a:ext uri="{9D8B030D-6E8A-4147-A177-3AD203B41FA5}">
                      <a16:colId xmlns:a16="http://schemas.microsoft.com/office/drawing/2014/main" val="20001"/>
                    </a:ext>
                  </a:extLst>
                </a:gridCol>
              </a:tblGrid>
              <a:tr h="585904">
                <a:tc>
                  <a:txBody>
                    <a:bodyPr/>
                    <a:lstStyle/>
                    <a:p>
                      <a:pPr algn="ctr">
                        <a:lnSpc>
                          <a:spcPct val="107000"/>
                        </a:lnSpc>
                        <a:spcAft>
                          <a:spcPts val="0"/>
                        </a:spcAft>
                      </a:pPr>
                      <a:r>
                        <a:rPr lang="tr-TR" sz="1500" kern="1200">
                          <a:effectLst/>
                        </a:rPr>
                        <a:t>50 Hz’lik akım şiddeti </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tc>
                  <a:txBody>
                    <a:bodyPr/>
                    <a:lstStyle/>
                    <a:p>
                      <a:pPr algn="ctr">
                        <a:lnSpc>
                          <a:spcPct val="107000"/>
                        </a:lnSpc>
                        <a:spcAft>
                          <a:spcPts val="0"/>
                        </a:spcAft>
                      </a:pPr>
                      <a:r>
                        <a:rPr lang="tr-TR" sz="1500" kern="1200">
                          <a:effectLst/>
                        </a:rPr>
                        <a:t>İnsan vücudundaki tesirleri</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extLst>
                  <a:ext uri="{0D108BD9-81ED-4DB2-BD59-A6C34878D82A}">
                    <a16:rowId xmlns:a16="http://schemas.microsoft.com/office/drawing/2014/main" val="10000"/>
                  </a:ext>
                </a:extLst>
              </a:tr>
              <a:tr h="333343">
                <a:tc>
                  <a:txBody>
                    <a:bodyPr/>
                    <a:lstStyle/>
                    <a:p>
                      <a:pPr algn="ctr">
                        <a:lnSpc>
                          <a:spcPct val="107000"/>
                        </a:lnSpc>
                        <a:spcAft>
                          <a:spcPts val="0"/>
                        </a:spcAft>
                      </a:pPr>
                      <a:r>
                        <a:rPr lang="tr-TR" sz="1500" kern="1200">
                          <a:effectLst/>
                        </a:rPr>
                        <a:t>1 mA</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tc>
                  <a:txBody>
                    <a:bodyPr/>
                    <a:lstStyle/>
                    <a:p>
                      <a:pPr algn="ctr">
                        <a:lnSpc>
                          <a:spcPct val="107000"/>
                        </a:lnSpc>
                        <a:spcAft>
                          <a:spcPts val="0"/>
                        </a:spcAft>
                      </a:pPr>
                      <a:r>
                        <a:rPr lang="tr-TR" sz="1500" kern="1200">
                          <a:effectLst/>
                        </a:rPr>
                        <a:t>Hissedilebilir</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extLst>
                  <a:ext uri="{0D108BD9-81ED-4DB2-BD59-A6C34878D82A}">
                    <a16:rowId xmlns:a16="http://schemas.microsoft.com/office/drawing/2014/main" val="10001"/>
                  </a:ext>
                </a:extLst>
              </a:tr>
              <a:tr h="333343">
                <a:tc>
                  <a:txBody>
                    <a:bodyPr/>
                    <a:lstStyle/>
                    <a:p>
                      <a:pPr algn="ctr">
                        <a:lnSpc>
                          <a:spcPct val="107000"/>
                        </a:lnSpc>
                        <a:spcAft>
                          <a:spcPts val="0"/>
                        </a:spcAft>
                      </a:pPr>
                      <a:r>
                        <a:rPr lang="tr-TR" sz="1500" kern="1200">
                          <a:effectLst/>
                        </a:rPr>
                        <a:t>2 - 4 mA</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tc>
                  <a:txBody>
                    <a:bodyPr/>
                    <a:lstStyle/>
                    <a:p>
                      <a:pPr algn="ctr">
                        <a:lnSpc>
                          <a:spcPct val="107000"/>
                        </a:lnSpc>
                        <a:spcAft>
                          <a:spcPts val="0"/>
                        </a:spcAft>
                      </a:pPr>
                      <a:r>
                        <a:rPr lang="tr-TR" sz="1500" kern="1200">
                          <a:effectLst/>
                        </a:rPr>
                        <a:t>Parmaklarda sinirler titreşir</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extLst>
                  <a:ext uri="{0D108BD9-81ED-4DB2-BD59-A6C34878D82A}">
                    <a16:rowId xmlns:a16="http://schemas.microsoft.com/office/drawing/2014/main" val="10002"/>
                  </a:ext>
                </a:extLst>
              </a:tr>
              <a:tr h="333343">
                <a:tc>
                  <a:txBody>
                    <a:bodyPr/>
                    <a:lstStyle/>
                    <a:p>
                      <a:pPr algn="ctr">
                        <a:lnSpc>
                          <a:spcPct val="107000"/>
                        </a:lnSpc>
                        <a:spcAft>
                          <a:spcPts val="0"/>
                        </a:spcAft>
                      </a:pPr>
                      <a:r>
                        <a:rPr lang="tr-TR" sz="1500" kern="1200">
                          <a:effectLst/>
                        </a:rPr>
                        <a:t>5 - 7 mA</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tc>
                  <a:txBody>
                    <a:bodyPr/>
                    <a:lstStyle/>
                    <a:p>
                      <a:pPr algn="ctr">
                        <a:lnSpc>
                          <a:spcPct val="107000"/>
                        </a:lnSpc>
                        <a:spcAft>
                          <a:spcPts val="0"/>
                        </a:spcAft>
                      </a:pPr>
                      <a:r>
                        <a:rPr lang="tr-TR" sz="1500" kern="1200">
                          <a:effectLst/>
                        </a:rPr>
                        <a:t>Kolda hafif kramp hissedilir</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extLst>
                  <a:ext uri="{0D108BD9-81ED-4DB2-BD59-A6C34878D82A}">
                    <a16:rowId xmlns:a16="http://schemas.microsoft.com/office/drawing/2014/main" val="10003"/>
                  </a:ext>
                </a:extLst>
              </a:tr>
              <a:tr h="585904">
                <a:tc>
                  <a:txBody>
                    <a:bodyPr/>
                    <a:lstStyle/>
                    <a:p>
                      <a:pPr algn="ctr">
                        <a:lnSpc>
                          <a:spcPct val="107000"/>
                        </a:lnSpc>
                        <a:spcAft>
                          <a:spcPts val="0"/>
                        </a:spcAft>
                      </a:pPr>
                      <a:r>
                        <a:rPr lang="tr-TR" sz="1500" b="1" kern="1200">
                          <a:effectLst/>
                        </a:rPr>
                        <a:t>10 - 15 mA</a:t>
                      </a:r>
                      <a:endParaRPr lang="tr-TR" sz="1500" b="1">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tc>
                  <a:txBody>
                    <a:bodyPr/>
                    <a:lstStyle/>
                    <a:p>
                      <a:pPr algn="ctr">
                        <a:lnSpc>
                          <a:spcPct val="107000"/>
                        </a:lnSpc>
                        <a:spcAft>
                          <a:spcPts val="0"/>
                        </a:spcAft>
                      </a:pPr>
                      <a:r>
                        <a:rPr lang="tr-TR" sz="1500" b="1" kern="1200">
                          <a:effectLst/>
                        </a:rPr>
                        <a:t>Tutulan cisim henüz bırakılabilir</a:t>
                      </a:r>
                      <a:endParaRPr lang="tr-TR" sz="1500" b="1">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extLst>
                  <a:ext uri="{0D108BD9-81ED-4DB2-BD59-A6C34878D82A}">
                    <a16:rowId xmlns:a16="http://schemas.microsoft.com/office/drawing/2014/main" val="10004"/>
                  </a:ext>
                </a:extLst>
              </a:tr>
              <a:tr h="585904">
                <a:tc>
                  <a:txBody>
                    <a:bodyPr/>
                    <a:lstStyle/>
                    <a:p>
                      <a:pPr algn="ctr">
                        <a:lnSpc>
                          <a:spcPct val="107000"/>
                        </a:lnSpc>
                        <a:spcAft>
                          <a:spcPts val="0"/>
                        </a:spcAft>
                      </a:pPr>
                      <a:r>
                        <a:rPr lang="tr-TR" sz="1500" kern="1200">
                          <a:effectLst/>
                        </a:rPr>
                        <a:t>19 - 22 mA</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tc>
                  <a:txBody>
                    <a:bodyPr/>
                    <a:lstStyle/>
                    <a:p>
                      <a:pPr algn="ctr">
                        <a:lnSpc>
                          <a:spcPct val="107000"/>
                        </a:lnSpc>
                        <a:spcAft>
                          <a:spcPts val="0"/>
                        </a:spcAft>
                      </a:pPr>
                      <a:r>
                        <a:rPr lang="tr-TR" sz="1500" kern="1200">
                          <a:effectLst/>
                        </a:rPr>
                        <a:t>Çok acılıdır, tutulan cisim bırakılamaz</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extLst>
                  <a:ext uri="{0D108BD9-81ED-4DB2-BD59-A6C34878D82A}">
                    <a16:rowId xmlns:a16="http://schemas.microsoft.com/office/drawing/2014/main" val="10005"/>
                  </a:ext>
                </a:extLst>
              </a:tr>
              <a:tr h="585904">
                <a:tc>
                  <a:txBody>
                    <a:bodyPr/>
                    <a:lstStyle/>
                    <a:p>
                      <a:pPr algn="ctr">
                        <a:lnSpc>
                          <a:spcPct val="107000"/>
                        </a:lnSpc>
                        <a:spcAft>
                          <a:spcPts val="0"/>
                        </a:spcAft>
                      </a:pPr>
                      <a:r>
                        <a:rPr lang="tr-TR" sz="1500" b="1" kern="1200">
                          <a:effectLst/>
                        </a:rPr>
                        <a:t>30 mA</a:t>
                      </a:r>
                      <a:endParaRPr lang="tr-TR" sz="1500" b="1">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tc>
                  <a:txBody>
                    <a:bodyPr/>
                    <a:lstStyle/>
                    <a:p>
                      <a:pPr algn="ctr">
                        <a:lnSpc>
                          <a:spcPct val="107000"/>
                        </a:lnSpc>
                        <a:spcAft>
                          <a:spcPts val="0"/>
                        </a:spcAft>
                      </a:pPr>
                      <a:r>
                        <a:rPr lang="tr-TR" sz="1500" kern="1200">
                          <a:effectLst/>
                        </a:rPr>
                        <a:t>Şiddetli acılar duyulur, eller çalışamaz </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extLst>
                  <a:ext uri="{0D108BD9-81ED-4DB2-BD59-A6C34878D82A}">
                    <a16:rowId xmlns:a16="http://schemas.microsoft.com/office/drawing/2014/main" val="10006"/>
                  </a:ext>
                </a:extLst>
              </a:tr>
              <a:tr h="333343">
                <a:tc>
                  <a:txBody>
                    <a:bodyPr/>
                    <a:lstStyle/>
                    <a:p>
                      <a:pPr algn="ctr">
                        <a:lnSpc>
                          <a:spcPct val="107000"/>
                        </a:lnSpc>
                        <a:spcAft>
                          <a:spcPts val="0"/>
                        </a:spcAft>
                      </a:pPr>
                      <a:r>
                        <a:rPr lang="tr-TR" sz="1500" b="1" kern="1200">
                          <a:effectLst/>
                        </a:rPr>
                        <a:t>50 - 100 mA</a:t>
                      </a:r>
                      <a:endParaRPr lang="tr-TR" sz="1500" b="1">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tc>
                  <a:txBody>
                    <a:bodyPr/>
                    <a:lstStyle/>
                    <a:p>
                      <a:pPr algn="ctr">
                        <a:lnSpc>
                          <a:spcPct val="107000"/>
                        </a:lnSpc>
                        <a:spcAft>
                          <a:spcPts val="0"/>
                        </a:spcAft>
                      </a:pPr>
                      <a:r>
                        <a:rPr lang="tr-TR" sz="1500" b="1" kern="1200">
                          <a:effectLst/>
                        </a:rPr>
                        <a:t>Ölümle sonuçlanır</a:t>
                      </a:r>
                      <a:endParaRPr lang="tr-TR" sz="1500" b="1">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extLst>
                  <a:ext uri="{0D108BD9-81ED-4DB2-BD59-A6C34878D82A}">
                    <a16:rowId xmlns:a16="http://schemas.microsoft.com/office/drawing/2014/main" val="10007"/>
                  </a:ext>
                </a:extLst>
              </a:tr>
              <a:tr h="333343">
                <a:tc>
                  <a:txBody>
                    <a:bodyPr/>
                    <a:lstStyle/>
                    <a:p>
                      <a:pPr algn="ctr">
                        <a:lnSpc>
                          <a:spcPct val="107000"/>
                        </a:lnSpc>
                        <a:spcAft>
                          <a:spcPts val="0"/>
                        </a:spcAft>
                      </a:pPr>
                      <a:r>
                        <a:rPr lang="tr-TR" sz="1500" kern="1200">
                          <a:effectLst/>
                        </a:rPr>
                        <a:t>1 - 10 A</a:t>
                      </a:r>
                      <a:endParaRPr lang="tr-TR" sz="150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tc>
                  <a:txBody>
                    <a:bodyPr/>
                    <a:lstStyle/>
                    <a:p>
                      <a:pPr algn="ctr">
                        <a:lnSpc>
                          <a:spcPct val="107000"/>
                        </a:lnSpc>
                        <a:spcAft>
                          <a:spcPts val="0"/>
                        </a:spcAft>
                      </a:pPr>
                      <a:r>
                        <a:rPr lang="tr-TR" sz="1500" kern="1200" dirty="0">
                          <a:effectLst/>
                        </a:rPr>
                        <a:t>Yanmalar görülür</a:t>
                      </a:r>
                      <a:endParaRPr lang="tr-TR" sz="1500" dirty="0">
                        <a:effectLst/>
                        <a:latin typeface="Arial" panose="020B0604020202020204" pitchFamily="34" charset="0"/>
                        <a:ea typeface="Calibri" panose="020F0502020204030204" pitchFamily="34" charset="0"/>
                        <a:cs typeface="Arial" panose="020B0604020202020204" pitchFamily="34" charset="0"/>
                      </a:endParaRPr>
                    </a:p>
                  </a:txBody>
                  <a:tcPr marL="70806" marR="70806" marT="35400" marB="3540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51430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ACA60A-8ADC-D26A-9B55-86EFEB55DADA}"/>
              </a:ext>
            </a:extLst>
          </p:cNvPr>
          <p:cNvSpPr>
            <a:spLocks noGrp="1"/>
          </p:cNvSpPr>
          <p:nvPr>
            <p:ph type="title"/>
          </p:nvPr>
        </p:nvSpPr>
        <p:spPr/>
        <p:txBody>
          <a:bodyPr/>
          <a:lstStyle/>
          <a:p>
            <a:r>
              <a:rPr lang="tr-TR" dirty="0"/>
              <a:t>Elektrik</a:t>
            </a:r>
          </a:p>
        </p:txBody>
      </p:sp>
      <p:sp>
        <p:nvSpPr>
          <p:cNvPr id="3" name="İçerik Yer Tutucusu 2">
            <a:extLst>
              <a:ext uri="{FF2B5EF4-FFF2-40B4-BE49-F238E27FC236}">
                <a16:creationId xmlns:a16="http://schemas.microsoft.com/office/drawing/2014/main" id="{01997BDC-353B-F0C0-F5F4-0E3348302C23}"/>
              </a:ext>
            </a:extLst>
          </p:cNvPr>
          <p:cNvSpPr>
            <a:spLocks noGrp="1"/>
          </p:cNvSpPr>
          <p:nvPr>
            <p:ph idx="1"/>
          </p:nvPr>
        </p:nvSpPr>
        <p:spPr>
          <a:xfrm>
            <a:off x="132735" y="1825625"/>
            <a:ext cx="4970207" cy="4351338"/>
          </a:xfrm>
        </p:spPr>
        <p:txBody>
          <a:bodyPr>
            <a:normAutofit/>
          </a:bodyPr>
          <a:lstStyle/>
          <a:p>
            <a:pPr marL="0" indent="0">
              <a:buNone/>
            </a:pPr>
            <a:r>
              <a:rPr lang="tr-TR" sz="2000" dirty="0"/>
              <a:t>Nedenler;</a:t>
            </a:r>
          </a:p>
          <a:p>
            <a:pPr algn="just"/>
            <a:r>
              <a:rPr lang="tr-TR" sz="2000" dirty="0"/>
              <a:t>Koku yayan, kıvılcım yapan veya elektrik şoku veren aletler,</a:t>
            </a:r>
          </a:p>
          <a:p>
            <a:pPr algn="just"/>
            <a:r>
              <a:rPr lang="tr-TR" sz="2000" dirty="0"/>
              <a:t>Suyun ve ısıtıcıların yanına konulan kablolar,</a:t>
            </a:r>
          </a:p>
          <a:p>
            <a:pPr algn="just"/>
            <a:r>
              <a:rPr lang="tr-TR" sz="2000" dirty="0"/>
              <a:t>Yanıcı ve patlayıcı malzemelerin yakınında kullanılan ve bu amaca uygun olmayan elektrik kabloları,</a:t>
            </a:r>
          </a:p>
          <a:p>
            <a:pPr algn="just"/>
            <a:r>
              <a:rPr lang="tr-TR" sz="2000" dirty="0"/>
              <a:t>Elektrikli aletlerle çalışırken metal takıların kullanılması,</a:t>
            </a:r>
          </a:p>
          <a:p>
            <a:pPr algn="just"/>
            <a:r>
              <a:rPr lang="tr-TR" sz="2000" dirty="0"/>
              <a:t>Gevşek elektrik bağlantıları,</a:t>
            </a:r>
          </a:p>
          <a:p>
            <a:pPr algn="just"/>
            <a:r>
              <a:rPr lang="tr-TR" sz="2000" dirty="0"/>
              <a:t>Zeminde veya toprakta bulunan kablolar.</a:t>
            </a:r>
          </a:p>
          <a:p>
            <a:pPr marL="0" indent="0">
              <a:buNone/>
            </a:pPr>
            <a:endParaRPr lang="tr-TR" sz="2000" dirty="0"/>
          </a:p>
        </p:txBody>
      </p:sp>
      <p:sp>
        <p:nvSpPr>
          <p:cNvPr id="5" name="Metin kutusu 4">
            <a:extLst>
              <a:ext uri="{FF2B5EF4-FFF2-40B4-BE49-F238E27FC236}">
                <a16:creationId xmlns:a16="http://schemas.microsoft.com/office/drawing/2014/main" id="{C1044775-CB5B-DC5D-5A48-389A4ECE485B}"/>
              </a:ext>
            </a:extLst>
          </p:cNvPr>
          <p:cNvSpPr txBox="1"/>
          <p:nvPr/>
        </p:nvSpPr>
        <p:spPr>
          <a:xfrm>
            <a:off x="5220930" y="1"/>
            <a:ext cx="6971070" cy="7171194"/>
          </a:xfrm>
          <a:prstGeom prst="rect">
            <a:avLst/>
          </a:prstGeom>
          <a:noFill/>
        </p:spPr>
        <p:txBody>
          <a:bodyPr wrap="square">
            <a:spAutoFit/>
          </a:bodyPr>
          <a:lstStyle/>
          <a:p>
            <a:pPr algn="just"/>
            <a:r>
              <a:rPr lang="tr-TR" sz="2000" dirty="0"/>
              <a:t>Yapılması gerekenler;</a:t>
            </a:r>
          </a:p>
          <a:p>
            <a:pPr marL="342900" indent="-342900" algn="just">
              <a:buFont typeface="Arial" panose="020B0604020202020204" pitchFamily="34" charset="0"/>
              <a:buChar char="•"/>
            </a:pPr>
            <a:r>
              <a:rPr lang="tr-TR" sz="2000" dirty="0"/>
              <a:t>Elektrik tesisatında TSE standartlarına uygun malzemelerin kullanılmasına özen gösterilmelidir</a:t>
            </a:r>
          </a:p>
          <a:p>
            <a:pPr marL="342900" indent="-342900" algn="just">
              <a:buFont typeface="Arial" panose="020B0604020202020204" pitchFamily="34" charset="0"/>
              <a:buChar char="•"/>
            </a:pPr>
            <a:r>
              <a:rPr lang="tr-TR" sz="2000" dirty="0"/>
              <a:t>Mutlaka elektrik tesisatlarında, bir kaçak akım rölesi bulundurulmalıdır.</a:t>
            </a:r>
          </a:p>
          <a:p>
            <a:pPr marL="342900" indent="-342900" algn="just">
              <a:buFont typeface="Arial" panose="020B0604020202020204" pitchFamily="34" charset="0"/>
              <a:buChar char="•"/>
            </a:pPr>
            <a:r>
              <a:rPr lang="tr-TR" sz="2000" dirty="0"/>
              <a:t>Elektrik panolarının önüne geçişi güçleştirecek malzeme bırakılmamalı,</a:t>
            </a:r>
          </a:p>
          <a:p>
            <a:pPr marL="342900" indent="-342900" algn="just">
              <a:buFont typeface="Arial" panose="020B0604020202020204" pitchFamily="34" charset="0"/>
              <a:buChar char="•"/>
            </a:pPr>
            <a:r>
              <a:rPr lang="tr-TR" sz="2000" dirty="0"/>
              <a:t> El aletlerinin sapları mutlaka izoleli olmalı ve çalışırken mutlaka izole eldiven giyilmeli,.</a:t>
            </a:r>
          </a:p>
          <a:p>
            <a:pPr marL="342900" indent="-342900" algn="just">
              <a:buFont typeface="Arial" panose="020B0604020202020204" pitchFamily="34" charset="0"/>
              <a:buChar char="•"/>
            </a:pPr>
            <a:r>
              <a:rPr lang="tr-TR" sz="2000" dirty="0"/>
              <a:t> Elektrik kabloları düzgün döşenmiş olmalı, arızalı fiş ve prizler onarılmalı, sigortalar kapalı dolap içerisinde bulundurulmalı ancak dolap kilitlenmemeli,</a:t>
            </a:r>
          </a:p>
          <a:p>
            <a:pPr marL="342900" indent="-342900" algn="just">
              <a:buFont typeface="Arial" panose="020B0604020202020204" pitchFamily="34" charset="0"/>
              <a:buChar char="•"/>
            </a:pPr>
            <a:r>
              <a:rPr lang="tr-TR" sz="2000" dirty="0"/>
              <a:t>Elektrikli teçhizatı kullanmaya başlamadan önce ellerin ve ayakların kuru olduğundan emin olunmalı, </a:t>
            </a:r>
          </a:p>
          <a:p>
            <a:pPr marL="342900" indent="-342900" algn="just">
              <a:buFont typeface="Arial" panose="020B0604020202020204" pitchFamily="34" charset="0"/>
              <a:buChar char="•"/>
            </a:pPr>
            <a:r>
              <a:rPr lang="tr-TR" sz="2000" dirty="0"/>
              <a:t> Ayrıca, giyilen ayakkabının yalıtkan olduğundan emin olunmalı veya kuru tahtalar ya da izole paspas üzerinde durulmalı, Kaçak akım rölelerinin en az ayda bir kez çalışması kontrol edilmeli, elektrik tesisatı ve topraklama da en az yılda bir kez yetkilendirilmiş kişiler tarafından kontrol edilmeli,</a:t>
            </a:r>
          </a:p>
          <a:p>
            <a:pPr marL="342900" indent="-342900" algn="just">
              <a:buFont typeface="Arial" panose="020B0604020202020204" pitchFamily="34" charset="0"/>
              <a:buChar char="•"/>
            </a:pPr>
            <a:r>
              <a:rPr lang="tr-TR" sz="2000" dirty="0"/>
              <a:t>Herhangi bir elektrikli teçhizatı onarmaya kalkışılmamalı, </a:t>
            </a:r>
          </a:p>
          <a:p>
            <a:pPr marL="342900" indent="-342900" algn="just">
              <a:buFont typeface="Arial" panose="020B0604020202020204" pitchFamily="34" charset="0"/>
              <a:buChar char="•"/>
            </a:pPr>
            <a:r>
              <a:rPr lang="tr-TR" sz="2000" dirty="0"/>
              <a:t>Her türlü cihazın kullanım kılavuzu mutlaka dikkatle incelenmeli ve mutlaka uygun şartlar altında kullanılmalıdır.</a:t>
            </a:r>
          </a:p>
          <a:p>
            <a:pPr marL="342900" indent="-342900" algn="just">
              <a:buFont typeface="Arial" panose="020B0604020202020204" pitchFamily="34" charset="0"/>
              <a:buChar char="•"/>
            </a:pPr>
            <a:endParaRPr lang="tr-TR" sz="2000" dirty="0"/>
          </a:p>
        </p:txBody>
      </p:sp>
    </p:spTree>
    <p:extLst>
      <p:ext uri="{BB962C8B-B14F-4D97-AF65-F5344CB8AC3E}">
        <p14:creationId xmlns:p14="http://schemas.microsoft.com/office/powerpoint/2010/main" val="1672437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00C961-4385-B783-EE8E-5CEB88CFC677}"/>
              </a:ext>
            </a:extLst>
          </p:cNvPr>
          <p:cNvSpPr>
            <a:spLocks noGrp="1"/>
          </p:cNvSpPr>
          <p:nvPr>
            <p:ph type="title"/>
          </p:nvPr>
        </p:nvSpPr>
        <p:spPr/>
        <p:txBody>
          <a:bodyPr>
            <a:normAutofit fontScale="90000"/>
          </a:bodyPr>
          <a:lstStyle/>
          <a:p>
            <a:br>
              <a:rPr lang="tr-TR" b="1" i="1" dirty="0"/>
            </a:br>
            <a:br>
              <a:rPr lang="tr-TR" b="1" i="1" dirty="0"/>
            </a:br>
            <a:br>
              <a:rPr lang="tr-TR" b="1" i="1" dirty="0"/>
            </a:br>
            <a:br>
              <a:rPr lang="tr-TR" b="1" i="1" dirty="0"/>
            </a:br>
            <a:br>
              <a:rPr lang="tr-TR" b="1" i="1" dirty="0"/>
            </a:br>
            <a:br>
              <a:rPr lang="tr-TR" b="1" i="1" dirty="0"/>
            </a:br>
            <a:br>
              <a:rPr lang="tr-TR" b="1" i="1" dirty="0"/>
            </a:br>
            <a:br>
              <a:rPr lang="tr-TR" b="1" i="1" dirty="0"/>
            </a:br>
            <a:r>
              <a:rPr lang="tr-TR" b="1" i="1" dirty="0"/>
              <a:t>Unutmayın! Küçük Tedbirler Büyük Felaketlere </a:t>
            </a:r>
            <a:r>
              <a:rPr lang="tr-TR" b="1" i="1"/>
              <a:t>Engel Olacaktır…</a:t>
            </a:r>
            <a:endParaRPr lang="tr-TR" b="1" i="1" dirty="0"/>
          </a:p>
        </p:txBody>
      </p:sp>
    </p:spTree>
    <p:extLst>
      <p:ext uri="{BB962C8B-B14F-4D97-AF65-F5344CB8AC3E}">
        <p14:creationId xmlns:p14="http://schemas.microsoft.com/office/powerpoint/2010/main" val="3993731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90A3677-9B93-E1E0-46A2-31301A8FF764}"/>
              </a:ext>
            </a:extLst>
          </p:cNvPr>
          <p:cNvSpPr>
            <a:spLocks noGrp="1"/>
          </p:cNvSpPr>
          <p:nvPr>
            <p:ph type="title"/>
          </p:nvPr>
        </p:nvSpPr>
        <p:spPr>
          <a:xfrm>
            <a:off x="804672" y="802955"/>
            <a:ext cx="4977976" cy="1454051"/>
          </a:xfrm>
        </p:spPr>
        <p:txBody>
          <a:bodyPr>
            <a:normAutofit/>
          </a:bodyPr>
          <a:lstStyle/>
          <a:p>
            <a:endParaRPr lang="tr-TR" sz="3600">
              <a:solidFill>
                <a:schemeClr val="tx2"/>
              </a:solidFill>
            </a:endParaRPr>
          </a:p>
        </p:txBody>
      </p:sp>
      <p:sp>
        <p:nvSpPr>
          <p:cNvPr id="3" name="İçerik Yer Tutucusu 2">
            <a:extLst>
              <a:ext uri="{FF2B5EF4-FFF2-40B4-BE49-F238E27FC236}">
                <a16:creationId xmlns:a16="http://schemas.microsoft.com/office/drawing/2014/main" id="{809C23DB-E0EC-5679-3CE2-1F7EE6A5E478}"/>
              </a:ext>
            </a:extLst>
          </p:cNvPr>
          <p:cNvSpPr>
            <a:spLocks noGrp="1"/>
          </p:cNvSpPr>
          <p:nvPr>
            <p:ph idx="1"/>
          </p:nvPr>
        </p:nvSpPr>
        <p:spPr>
          <a:xfrm>
            <a:off x="804672" y="2421682"/>
            <a:ext cx="4977578" cy="3639289"/>
          </a:xfrm>
        </p:spPr>
        <p:txBody>
          <a:bodyPr anchor="ctr">
            <a:normAutofit/>
          </a:bodyPr>
          <a:lstStyle/>
          <a:p>
            <a:pPr marL="0" indent="0">
              <a:buNone/>
            </a:pPr>
            <a:endParaRPr lang="tr-TR" sz="1800" dirty="0">
              <a:solidFill>
                <a:schemeClr val="tx2"/>
              </a:solidFill>
            </a:endParaRPr>
          </a:p>
          <a:p>
            <a:pPr marL="0" indent="0">
              <a:buNone/>
            </a:pPr>
            <a:endParaRPr lang="tr-TR" sz="1800" dirty="0">
              <a:solidFill>
                <a:schemeClr val="tx2"/>
              </a:solidFill>
            </a:endParaRPr>
          </a:p>
          <a:p>
            <a:pPr marL="0" indent="0">
              <a:buNone/>
            </a:pPr>
            <a:r>
              <a:rPr lang="tr-TR" sz="5000" dirty="0">
                <a:solidFill>
                  <a:schemeClr val="tx2"/>
                </a:solidFill>
              </a:rPr>
              <a:t>Teşekkürler….</a:t>
            </a:r>
          </a:p>
          <a:p>
            <a:pPr marL="0" indent="0">
              <a:buNone/>
            </a:pPr>
            <a:endParaRPr lang="tr-TR"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miling Face with No Fill">
            <a:extLst>
              <a:ext uri="{FF2B5EF4-FFF2-40B4-BE49-F238E27FC236}">
                <a16:creationId xmlns:a16="http://schemas.microsoft.com/office/drawing/2014/main" id="{507B5CBB-C3E1-977B-80DF-E2BBFEF806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87947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Tarihsel Süreç</a:t>
            </a:r>
          </a:p>
        </p:txBody>
      </p:sp>
      <p:sp>
        <p:nvSpPr>
          <p:cNvPr id="3" name="İçerik Yer Tutucusu 2"/>
          <p:cNvSpPr>
            <a:spLocks noGrp="1"/>
          </p:cNvSpPr>
          <p:nvPr>
            <p:ph idx="1"/>
          </p:nvPr>
        </p:nvSpPr>
        <p:spPr>
          <a:xfrm>
            <a:off x="838200" y="1825625"/>
            <a:ext cx="10090533" cy="4351338"/>
          </a:xfrm>
        </p:spPr>
        <p:txBody>
          <a:bodyPr>
            <a:normAutofit/>
          </a:bodyPr>
          <a:lstStyle/>
          <a:p>
            <a:pPr algn="just"/>
            <a:r>
              <a:rPr lang="tr-TR" dirty="0"/>
              <a:t>GEORGİUS AGRİCOLA; Dünyada ilk </a:t>
            </a:r>
            <a:r>
              <a:rPr lang="tr-TR" dirty="0" err="1"/>
              <a:t>mineroloji</a:t>
            </a:r>
            <a:r>
              <a:rPr lang="tr-TR" dirty="0"/>
              <a:t> bilgini olarak bilinen </a:t>
            </a:r>
            <a:r>
              <a:rPr lang="tr-TR" dirty="0" err="1"/>
              <a:t>G.Agricola</a:t>
            </a:r>
            <a:r>
              <a:rPr lang="tr-TR" dirty="0"/>
              <a:t>, bazı zehirlerin etkilerini belirlemiş, koruyucu önlemler ileri sürmüştür. Ayrıca iş kazaları üstünde de durarak sorunları ortaya koymuş ve önerilerde bulunmuştur. </a:t>
            </a:r>
            <a:r>
              <a:rPr lang="tr-TR" dirty="0" err="1"/>
              <a:t>Agricola</a:t>
            </a:r>
            <a:r>
              <a:rPr lang="tr-TR" dirty="0"/>
              <a:t>, </a:t>
            </a:r>
            <a:r>
              <a:rPr lang="tr-TR" dirty="0" err="1"/>
              <a:t>Jachymor’da</a:t>
            </a:r>
            <a:r>
              <a:rPr lang="tr-TR" dirty="0"/>
              <a:t> hekimlik yaptığı yıllarda, mineraloji ve maden izabelerinde çalışanların sorunlarını incelemiş ve gözlemlerini </a:t>
            </a:r>
            <a:r>
              <a:rPr lang="tr-TR" b="1" dirty="0"/>
              <a:t>1530 yılında “De Re </a:t>
            </a:r>
            <a:r>
              <a:rPr lang="tr-TR" b="1" dirty="0" err="1"/>
              <a:t>Metallica</a:t>
            </a:r>
            <a:r>
              <a:rPr lang="tr-TR" b="1" dirty="0"/>
              <a:t>” isimli kitabında yayınlamıştır. </a:t>
            </a:r>
            <a:r>
              <a:rPr lang="tr-TR" dirty="0"/>
              <a:t>Zamanın jeoloji, madencilik, </a:t>
            </a:r>
            <a:r>
              <a:rPr lang="tr-TR" dirty="0" err="1"/>
              <a:t>metalurji</a:t>
            </a:r>
            <a:r>
              <a:rPr lang="tr-TR" dirty="0"/>
              <a:t> bilgilerini de kapsayan önemli bir yapıt olan söz konusu kitabında, </a:t>
            </a:r>
            <a:r>
              <a:rPr lang="tr-TR" b="1" dirty="0"/>
              <a:t>tozu önlemek için maden ocaklarının havalandırılması gerektiğini belirtmiş, iş kazaları ve iş güvenliği yöntemleri konusunda </a:t>
            </a:r>
            <a:r>
              <a:rPr lang="tr-TR" dirty="0"/>
              <a:t>önerilerde bulunmuştur. </a:t>
            </a:r>
          </a:p>
        </p:txBody>
      </p:sp>
      <p:pic>
        <p:nvPicPr>
          <p:cNvPr id="6" name="Resim 5">
            <a:extLst>
              <a:ext uri="{FF2B5EF4-FFF2-40B4-BE49-F238E27FC236}">
                <a16:creationId xmlns:a16="http://schemas.microsoft.com/office/drawing/2014/main" id="{013DAFDA-444B-4B2C-B954-82420982DCF5}"/>
              </a:ext>
            </a:extLst>
          </p:cNvPr>
          <p:cNvPicPr>
            <a:picLocks noChangeAspect="1"/>
          </p:cNvPicPr>
          <p:nvPr/>
        </p:nvPicPr>
        <p:blipFill>
          <a:blip r:embed="rId2"/>
          <a:stretch>
            <a:fillRect/>
          </a:stretch>
        </p:blipFill>
        <p:spPr>
          <a:xfrm>
            <a:off x="10524559" y="548481"/>
            <a:ext cx="1247775" cy="1209675"/>
          </a:xfrm>
          <a:prstGeom prst="rect">
            <a:avLst/>
          </a:prstGeom>
        </p:spPr>
      </p:pic>
    </p:spTree>
    <p:extLst>
      <p:ext uri="{BB962C8B-B14F-4D97-AF65-F5344CB8AC3E}">
        <p14:creationId xmlns:p14="http://schemas.microsoft.com/office/powerpoint/2010/main" val="343660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56C0B44-E567-4D5C-8E90-52A82E751FAC}"/>
              </a:ext>
            </a:extLst>
          </p:cNvPr>
          <p:cNvSpPr>
            <a:spLocks noGrp="1"/>
          </p:cNvSpPr>
          <p:nvPr>
            <p:ph type="title"/>
          </p:nvPr>
        </p:nvSpPr>
        <p:spPr>
          <a:xfrm>
            <a:off x="572493" y="238539"/>
            <a:ext cx="11018520" cy="1434415"/>
          </a:xfrm>
        </p:spPr>
        <p:txBody>
          <a:bodyPr anchor="b">
            <a:normAutofit/>
          </a:bodyPr>
          <a:lstStyle/>
          <a:p>
            <a:r>
              <a:rPr lang="tr-TR" sz="5400" dirty="0"/>
              <a:t>Tarihsel Süreç</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5DAA4A8-D8FA-4CD8-BF23-21A8127A9C18}"/>
              </a:ext>
            </a:extLst>
          </p:cNvPr>
          <p:cNvSpPr>
            <a:spLocks noGrp="1"/>
          </p:cNvSpPr>
          <p:nvPr>
            <p:ph idx="1"/>
          </p:nvPr>
        </p:nvSpPr>
        <p:spPr>
          <a:xfrm>
            <a:off x="0" y="2071316"/>
            <a:ext cx="7675658" cy="5006934"/>
          </a:xfrm>
        </p:spPr>
        <p:txBody>
          <a:bodyPr anchor="t">
            <a:normAutofit/>
          </a:bodyPr>
          <a:lstStyle/>
          <a:p>
            <a:pPr algn="just"/>
            <a:r>
              <a:rPr lang="tr-TR" sz="1800" dirty="0"/>
              <a:t>BERNARDİNO RAMAZZİNİ; 1633 ile 1714 yılları arasında yaşayan işçi sağlığı ve iş güvenliği konusunda önemli çalışmalar yapan İtalyan </a:t>
            </a:r>
            <a:r>
              <a:rPr lang="tr-TR" sz="1800" dirty="0" err="1"/>
              <a:t>Berdardino</a:t>
            </a:r>
            <a:r>
              <a:rPr lang="tr-TR" sz="1800" dirty="0"/>
              <a:t> </a:t>
            </a:r>
            <a:r>
              <a:rPr lang="tr-TR" sz="1800" dirty="0" err="1"/>
              <a:t>Ramazzini</a:t>
            </a:r>
            <a:r>
              <a:rPr lang="tr-TR" sz="1800" dirty="0"/>
              <a:t> felsefe ve tıp okuyarak yetişmiş ve </a:t>
            </a:r>
            <a:r>
              <a:rPr lang="tr-TR" sz="1800" dirty="0" err="1"/>
              <a:t>Padova</a:t>
            </a:r>
            <a:r>
              <a:rPr lang="tr-TR" sz="1800" dirty="0"/>
              <a:t> Üniversitesinde öğretim üyeliği yapmıştır. Uzun incelemeler sonucu 1713 yılında yayınladığı </a:t>
            </a:r>
            <a:r>
              <a:rPr lang="tr-TR" sz="1800" b="1" dirty="0"/>
              <a:t>“De </a:t>
            </a:r>
            <a:r>
              <a:rPr lang="tr-TR" sz="1800" b="1" dirty="0" err="1"/>
              <a:t>Morbis</a:t>
            </a:r>
            <a:r>
              <a:rPr lang="tr-TR" sz="1800" b="1" dirty="0"/>
              <a:t> </a:t>
            </a:r>
            <a:r>
              <a:rPr lang="tr-TR" sz="1800" b="1" dirty="0" err="1"/>
              <a:t>Artificum</a:t>
            </a:r>
            <a:r>
              <a:rPr lang="tr-TR" sz="1800" b="1" dirty="0"/>
              <a:t> </a:t>
            </a:r>
            <a:r>
              <a:rPr lang="tr-TR" sz="1800" b="1" dirty="0" err="1"/>
              <a:t>Diatriba</a:t>
            </a:r>
            <a:r>
              <a:rPr lang="tr-TR" sz="1800" b="1" dirty="0"/>
              <a:t>” isimli kitabında özellikle iş kazalarını önlemek için, iş yerlerinde koruyucu güvenlik önlemlerinin alınmasını önermiştir. </a:t>
            </a:r>
            <a:r>
              <a:rPr lang="tr-TR" sz="1800" dirty="0"/>
              <a:t>Asıl uzmanlığı epidemiyoloji olduğu halde meslek hastalıkları konusunda üne kavuşmuş ve işçi sağlığının kurucusu sayılmıştır. </a:t>
            </a:r>
            <a:r>
              <a:rPr lang="tr-TR" sz="1800" dirty="0" err="1"/>
              <a:t>Ramazzini</a:t>
            </a:r>
            <a:r>
              <a:rPr lang="tr-TR" sz="1800" dirty="0"/>
              <a:t> işçi sağlığı ve iş güvenliği ile ilgili sayısız çalışmalar yapmış, çok önemli bilimsel görüş ve öneriler getirmiştir. </a:t>
            </a:r>
            <a:r>
              <a:rPr lang="tr-TR" sz="1800" b="1" dirty="0" err="1"/>
              <a:t>Hipocrates</a:t>
            </a:r>
            <a:r>
              <a:rPr lang="tr-TR" sz="1800" b="1" dirty="0"/>
              <a:t> çağından bu yana hastalara sorulan gelenekselleşmiş sorulara işçi sağlığı ve iş güvenliği ilkesini eklemiştir</a:t>
            </a:r>
            <a:r>
              <a:rPr lang="tr-TR" sz="1800" dirty="0"/>
              <a:t>. Bu ilke, kişinin karşılaştığı etkenlerin bilinmesi ile sonuca kolayca ulaşılmasını sağlamıştır. Kurşun ve cıva zehirlenmelerini incelemiş ve belirtilerini saptamıştır. İşçi sağlığı ve iş güvenliği ile ilgili korunma yöntemleri üzerinde durmuş, iş yerlerinin sıcaklık derecesinden, iş yeri havasında bulunabilecek zararlı etkenlerden ve bunların giderilmesi için alınması gerekli önlemlerden ve havalandırma yöntemlerinden söz etmiştir</a:t>
            </a:r>
          </a:p>
          <a:p>
            <a:endParaRPr lang="tr-TR" sz="1500" dirty="0"/>
          </a:p>
        </p:txBody>
      </p:sp>
      <p:pic>
        <p:nvPicPr>
          <p:cNvPr id="4" name="Resim 3">
            <a:extLst>
              <a:ext uri="{FF2B5EF4-FFF2-40B4-BE49-F238E27FC236}">
                <a16:creationId xmlns:a16="http://schemas.microsoft.com/office/drawing/2014/main" id="{5055F807-979D-46E5-9C42-CADBA28A9667}"/>
              </a:ext>
            </a:extLst>
          </p:cNvPr>
          <p:cNvPicPr>
            <a:picLocks noChangeAspect="1"/>
          </p:cNvPicPr>
          <p:nvPr/>
        </p:nvPicPr>
        <p:blipFill>
          <a:blip r:embed="rId2"/>
          <a:srcRect l="7797" r="1050" b="2"/>
          <a:stretch/>
        </p:blipFill>
        <p:spPr>
          <a:xfrm>
            <a:off x="7675658" y="2093976"/>
            <a:ext cx="3941064" cy="4096512"/>
          </a:xfrm>
          <a:prstGeom prst="rect">
            <a:avLst/>
          </a:prstGeom>
        </p:spPr>
      </p:pic>
    </p:spTree>
    <p:extLst>
      <p:ext uri="{BB962C8B-B14F-4D97-AF65-F5344CB8AC3E}">
        <p14:creationId xmlns:p14="http://schemas.microsoft.com/office/powerpoint/2010/main" val="378904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B1E8B1F4-D6D4-4D99-B478-B07FA045F7A9}"/>
              </a:ext>
            </a:extLst>
          </p:cNvPr>
          <p:cNvSpPr>
            <a:spLocks noGrp="1"/>
          </p:cNvSpPr>
          <p:nvPr>
            <p:ph type="title"/>
          </p:nvPr>
        </p:nvSpPr>
        <p:spPr>
          <a:xfrm>
            <a:off x="946521" y="396117"/>
            <a:ext cx="5217172" cy="1158857"/>
          </a:xfrm>
        </p:spPr>
        <p:txBody>
          <a:bodyPr anchor="b">
            <a:normAutofit/>
          </a:bodyPr>
          <a:lstStyle/>
          <a:p>
            <a:r>
              <a:rPr lang="tr-TR" dirty="0">
                <a:solidFill>
                  <a:schemeClr val="bg1"/>
                </a:solidFill>
              </a:rPr>
              <a:t>Tarihsel Süreç</a:t>
            </a:r>
          </a:p>
        </p:txBody>
      </p:sp>
      <p:sp>
        <p:nvSpPr>
          <p:cNvPr id="15" name="Graphic 212">
            <a:extLst>
              <a:ext uri="{FF2B5EF4-FFF2-40B4-BE49-F238E27FC236}">
                <a16:creationId xmlns:a16="http://schemas.microsoft.com/office/drawing/2014/main" id="{52D7FCC1-2D52-49CE-A986-EE6E0CA64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Graphic 212">
            <a:extLst>
              <a:ext uri="{FF2B5EF4-FFF2-40B4-BE49-F238E27FC236}">
                <a16:creationId xmlns:a16="http://schemas.microsoft.com/office/drawing/2014/main" id="{28C3CACD-E5A7-4AAC-AE47-75CF7D30F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9" name="Group 18">
            <a:extLst>
              <a:ext uri="{FF2B5EF4-FFF2-40B4-BE49-F238E27FC236}">
                <a16:creationId xmlns:a16="http://schemas.microsoft.com/office/drawing/2014/main" id="{3A35C15A-135A-4FD3-BA11-A046CFA390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26111"/>
            <a:ext cx="1598829" cy="531293"/>
            <a:chOff x="6491531" y="1420258"/>
            <a:chExt cx="1598829" cy="531293"/>
          </a:xfrm>
          <a:solidFill>
            <a:schemeClr val="bg1"/>
          </a:solidFill>
        </p:grpSpPr>
        <p:grpSp>
          <p:nvGrpSpPr>
            <p:cNvPr id="20" name="Graphic 190">
              <a:extLst>
                <a:ext uri="{FF2B5EF4-FFF2-40B4-BE49-F238E27FC236}">
                  <a16:creationId xmlns:a16="http://schemas.microsoft.com/office/drawing/2014/main" id="{61E65A99-85A2-448D-AA1F-7690BD01A7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4" name="Freeform: Shape 23">
                <a:extLst>
                  <a:ext uri="{FF2B5EF4-FFF2-40B4-BE49-F238E27FC236}">
                    <a16:creationId xmlns:a16="http://schemas.microsoft.com/office/drawing/2014/main" id="{A127EC05-3250-408F-8F9F-A73F8B9B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6D9B8D4-23BB-4CD2-A0FF-95423AFEB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21" name="Graphic 190">
              <a:extLst>
                <a:ext uri="{FF2B5EF4-FFF2-40B4-BE49-F238E27FC236}">
                  <a16:creationId xmlns:a16="http://schemas.microsoft.com/office/drawing/2014/main" id="{91DC38B0-ED19-4BAC-A009-485461F23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2" name="Freeform: Shape 21">
                <a:extLst>
                  <a:ext uri="{FF2B5EF4-FFF2-40B4-BE49-F238E27FC236}">
                    <a16:creationId xmlns:a16="http://schemas.microsoft.com/office/drawing/2014/main" id="{1A2C10C3-E625-41E2-8047-2AE4A87F3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F0340A9-BD8A-4ABB-9AC1-7A14DF22E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4" name="Resim 3" descr="insan yüzü, portre, siyah beyaz, alın içeren bir resim&#10;&#10;Açıklama otomatik olarak oluşturuldu">
            <a:extLst>
              <a:ext uri="{FF2B5EF4-FFF2-40B4-BE49-F238E27FC236}">
                <a16:creationId xmlns:a16="http://schemas.microsoft.com/office/drawing/2014/main" id="{390C1EB3-384F-46A0-A5EE-A25499375E36}"/>
              </a:ext>
            </a:extLst>
          </p:cNvPr>
          <p:cNvPicPr>
            <a:picLocks noChangeAspect="1"/>
          </p:cNvPicPr>
          <p:nvPr/>
        </p:nvPicPr>
        <p:blipFill>
          <a:blip r:embed="rId2"/>
          <a:stretch>
            <a:fillRect/>
          </a:stretch>
        </p:blipFill>
        <p:spPr>
          <a:xfrm>
            <a:off x="7253021" y="1984764"/>
            <a:ext cx="3555043" cy="2888472"/>
          </a:xfrm>
          <a:prstGeom prst="rect">
            <a:avLst/>
          </a:prstGeom>
        </p:spPr>
      </p:pic>
      <p:grpSp>
        <p:nvGrpSpPr>
          <p:cNvPr id="27" name="Group 26">
            <a:extLst>
              <a:ext uri="{FF2B5EF4-FFF2-40B4-BE49-F238E27FC236}">
                <a16:creationId xmlns:a16="http://schemas.microsoft.com/office/drawing/2014/main" id="{03AF83E4-4DE2-499C-9F36-0279E7E4F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52524"/>
            <a:ext cx="1443404" cy="1443428"/>
            <a:chOff x="10154385" y="4452524"/>
            <a:chExt cx="1443404" cy="1443428"/>
          </a:xfrm>
          <a:solidFill>
            <a:schemeClr val="bg1"/>
          </a:solidFill>
        </p:grpSpPr>
        <p:grpSp>
          <p:nvGrpSpPr>
            <p:cNvPr id="28" name="Graphic 4">
              <a:extLst>
                <a:ext uri="{FF2B5EF4-FFF2-40B4-BE49-F238E27FC236}">
                  <a16:creationId xmlns:a16="http://schemas.microsoft.com/office/drawing/2014/main" id="{0B09EB4D-4323-43F4-9970-42885A83A8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199" name="Freeform: Shape 198">
                <a:extLst>
                  <a:ext uri="{FF2B5EF4-FFF2-40B4-BE49-F238E27FC236}">
                    <a16:creationId xmlns:a16="http://schemas.microsoft.com/office/drawing/2014/main" id="{BA9C6284-1137-47FE-9471-23CA82494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A00A6D3C-23F9-41D9-B891-14D8E2E98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8F8D96F5-1ED7-4891-8D8B-A24E72DA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0E9A3A72-EC37-423D-B309-A6487A86C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EBE630AB-13C0-44A2-80CA-C07483E93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B7768337-3D65-4FE5-8E1A-D79219E0A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968E4331-550E-4929-ACE8-D2ED2D6EA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768D8817-CAEE-45BB-820E-A67C68D48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350A8C31-0139-4ABD-967A-139738E8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855AEE1-1C1C-4832-8B4C-042F59E02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41C5A32-BD0A-4457-9CF7-97467FA2B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3C14A20-2E3C-49F8-AF55-C384FEB95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DB167719-0D82-4ABF-9BC8-B073A847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660582DE-E250-4561-9298-E4FADEB9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820B635A-6E81-4D8A-98A3-141E57A6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909A0ED-D070-4792-A2EE-CCEB6BA63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619A19C-3B55-4085-8668-458999628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87D16772-2B59-486E-BE47-65D591C08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1D6A06B8-1E4A-497F-B977-F78E5D7D0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55BC53AD-5249-4FB1-AB74-3F71AAEB5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36F8561A-874A-48BB-BCC2-07F002ED4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BA6B1B8F-9695-447F-BF2F-9010D40A0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454192F9-26C5-4212-BA60-CADA662AF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BFBDA013-4858-422E-AE7A-614BF71FB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BA261C-0C75-431D-9FD5-2C3AA241B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0F8709D9-2655-4A39-9228-BCFCBF412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9653F80B-5CF7-45EF-889B-FD0AAF483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2A1DA86A-7442-4897-88A4-EDD18A01C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39623279-A4CE-49AC-B5FA-CD224324B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EB9D8B4D-1BE5-4CD9-A592-D0D3D7691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769A47A3-F5B7-4BF0-B920-21A62F96F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6E5DCDE9-48A4-41BA-987D-CC72C62B3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0F51F840-3DBF-444E-BC79-718416C51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2DFD2B64-98D0-4E59-AE1F-693872F36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F09CB65-8B7E-426C-A3FE-DD20196F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149294-A5BC-4E62-A167-3CD55E05B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DB99FCDF-C9A0-40F7-ABDE-7247B2238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0CE59751-EC07-43C1-A5F5-AF5D30EBB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4573CCF2-67F2-4BD1-A01C-1D064B908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1C60C662-612D-485A-A50D-E938C6E49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0048F63C-A2BB-4D89-9649-91EC2045C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1C29F96C-43D4-4F0F-A76D-4CED9C610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B660107F-776B-455F-AC78-225F21B81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EB1DB332-7265-477D-9A04-EDB3799DE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EBBEFE2D-1654-40D8-A838-45728A168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90211E2-64DF-4171-811B-B8A0CD87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5F7CDCE8-8B48-4859-BDFE-FCB7BC6F5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B770A8C4-614E-4295-A937-718CC61B2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A699ADB6-675C-44B0-B96E-EDD7AC1F9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64875E98-2AA1-4001-90EA-2F3D9E017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5BEC7219-356F-4141-B57B-8BCD85BF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564D4AAB-BB2C-4A77-BB45-94EEC66CD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CE9CF29A-81CA-4A03-8B04-55F566882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52FEFF22-7798-4730-9C0B-EC7EAFCD0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00149276-D167-4D2B-93F1-FD2958302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E7DC22D5-A39C-4789-A952-D89148877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BA51EF1-15F0-4193-AB83-F8C8A64D6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3FB75ADB-F020-4C56-91C6-9AB462985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DBCE5CDF-BBF6-4E67-8CCE-9482D7EB4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2138BABC-E51C-4F80-972E-CF44385C1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96B0C850-272E-4B08-8779-B872DCAA3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2EEE54AF-B9C2-494D-9E02-2F67FEF7A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D21349A4-F7C9-492C-A658-EA9F7538B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D88D1ED8-AC07-4621-9933-E10CE6122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FD21FCD-1DA9-45C2-9AB5-548EE0E6E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C8BDD8CA-1442-470F-A5D3-FC8A87A10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3B8DF094-690E-4C13-8284-7A7C97441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FE0B926C-A114-444D-BA51-FECE28B03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00BDE6CC-5F54-4752-ACC4-E3BCF2BEE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E28F857-CCD8-4222-84C0-A0B415E7B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CD2687E0-0214-44E6-8BB1-34F6B7BA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F1236AA-FC17-487E-83B1-D71BCB2A8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623384AA-72EF-4BCF-9137-194440583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1BD81D1B-2270-4FBE-B437-F0DBB8DDF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6411E268-F8CA-4C78-82ED-DDCF28B0B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D48F8732-5205-4843-A2EB-3E0EB18F9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DC5966DA-8E1A-43FF-A1A4-C6879B456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E3BEFD3E-662F-4B38-859E-093A14241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06C52F63-F17B-4356-A3AE-9707D93D2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85706A28-0822-4064-AD3E-2A1F4E1C9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48A813F-1672-44DB-A207-F3494E7C2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FC8AEBA-4BD5-4BB0-B004-A8B06B6A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71ED8D8F-0325-426C-9257-1A5048211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0FF054DF-85C2-466A-9D64-EB6D95AA8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2D01FA60-E77D-41EE-8228-CFB979E3D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AC8D6F02-E0C8-4EF5-9D41-E75C16C16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D111AAF-4EE4-4A89-84D2-4201F035D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E8F4C133-3F54-4715-A7D6-4261B9A99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BAA2E6B-E393-45EA-8AE6-A775AA69C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DB4F953-9FE8-4B8D-A62B-CB20A7037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9D918AF2-85FB-436F-99DB-622B07664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1F078C58-0893-4D64-B685-BCB70CAC6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AEDA3784-7618-477C-A8B0-36FA393D6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0AC49727-CA00-439E-82D4-B446B789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6B67B441-65C8-4A53-968B-C56CB4086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94CEDDB5-CC85-4A9E-A73C-85D7B714F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80BF7883-770D-4CA2-BE01-C5F4B102B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7DF07BC6-9560-430C-86FA-AFA6F7DF0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9B085920-7744-44C8-AF91-D2F16C997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22308C0A-08FC-4AAA-87B2-1E57033E4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AB727BDA-993C-4BB5-8CED-8D50C55F7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1BB192D1-56DC-4342-911C-7D80A9084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337ADC5A-E225-4E91-B940-2DD15330E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0D170CF5-349D-4588-8AD3-373D47A4E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97A6982-5B80-4376-A9D2-C11E9B084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0B14F779-546D-4011-8459-2E8E34C50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35AE6943-22C6-405D-A071-F8EC29DAB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2464DBFD-1DA1-456F-8427-CF66CD4C8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9CA1114-00C4-448B-BF9A-9D70C709B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101A885-A4A8-4AFE-9905-E510D58C8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661E165D-4826-43AD-AD75-1C965A71A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1F2231A-5945-44AF-95E4-6D14529C8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1998F14A-698C-4220-92B8-2EC10C356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496E0BBF-D595-4DAE-91C6-4EB179C69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E31F1BC0-CB0A-4386-BE5E-7972AFB05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B1575BDE-4CFA-4FAD-9F64-692A6DBFF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9D32D2E3-5D5B-4751-A477-A26860AC1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92009233-25F1-4029-B170-318CBBA00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CCBFA5E5-8384-4D58-BD73-BA36E23E8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3ACBBAC3-185E-4C28-81AB-C9BE2A88D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25AF996-F3FB-4AF2-B954-BDF79069E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E10B0127-17D3-4B62-8708-9558A7945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A36A9D1B-B750-446F-99FF-E3280E32A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C078DB92-DE53-4BEC-BBD4-B5966EAA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7334AD7D-F850-4E92-89F9-49EE6E3AA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14D983A3-96A9-4BB8-90D5-93B0E625F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3A1FFE3-BB5F-4455-B23F-DA56AE791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C34E69E0-4115-4CAA-86FB-1D5A8830D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E5707C7C-BEB2-4920-9D44-8AF218FFB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95D2E5E-6D1E-43FC-A231-E28A08296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B511D52-FE0D-4F8D-AC2F-6806904C6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E4D31CC7-D38B-4566-A6F9-5CB84EEAA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48116577-FA2A-434D-83D4-213A1497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02288414-AA9B-4065-A506-AE5ED2ABC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2EAF5E5-70A0-4FE6-B906-6BCF9C49F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3DA12971-2CD2-4DE8-8B05-8B11B561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B9486073-CABC-45A3-B442-5959E5CE6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3EEB7953-85A2-4391-931C-CE88AC053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1BF2EBC9-4A08-4A35-8C75-15E51BA0A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686BEF1-7F1A-40F6-BC3F-24221ACEC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5D2D2281-DA3F-41A6-B56E-2EE507826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1EBA419-056B-478C-A25C-B349F4DDD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3DE38383-61B3-4E4E-B781-1C7DA04D6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62AD048-154B-4830-A46F-263BA35AA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636A730F-15EE-440C-84B5-0541AE954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1AF286F-6D0E-447F-B4D1-24729E0D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36F64061-98E4-477D-BABF-CC6BA8D6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1C601616-D38B-4ED2-BD55-F5AEA36AB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E0593B16-48EE-41A8-B4AF-E03A74CBB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6B2406B-8A3A-4381-8D69-1178F16C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DF1F792D-BA16-4D8F-99C3-E5E6959A5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AA77D5AF-6FFE-4577-BC40-BA1902307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08F16A01-2EE8-4E4F-83CD-2000577D1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18ACB7FF-8D64-44A2-8571-7DB441D97E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E15E0D81-20B6-4D4C-9B7C-4D5A01B6A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F687395-0ADA-4504-B6D0-D55493AB6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94D99C3F-4701-403D-A69E-EE345B0E4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0C6D9CF1-A535-4742-B2CF-B61ADC55E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9EB265F-CF4E-4485-88F1-AE3CE1BE3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9B354D37-6517-4AF4-8195-9A7B43D20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2A3087FA-3C5B-4898-9FE2-633DAA0B74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8D7AB32-147E-4110-ABBE-7F1FB689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542ED17E-A6FC-4BC6-B7FE-EF9BC5B1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4610CFBC-B173-4CBE-BBD7-7E859FCA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7578019C-8AAF-4A81-84C4-155EB43FA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46936191-0661-4BD8-9A61-D00FAC97D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F7BC1D8F-F88B-4A19-B640-8DCC73992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47D77817-943A-4D8A-82EE-C309FC9FF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BF86E220-D031-40B7-B3A2-0C723E3A9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9" name="Graphic 4">
              <a:extLst>
                <a:ext uri="{FF2B5EF4-FFF2-40B4-BE49-F238E27FC236}">
                  <a16:creationId xmlns:a16="http://schemas.microsoft.com/office/drawing/2014/main" id="{226E1D80-1BFB-4A13-8F3C-94D54398C5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30" name="Freeform: Shape 29">
                <a:extLst>
                  <a:ext uri="{FF2B5EF4-FFF2-40B4-BE49-F238E27FC236}">
                    <a16:creationId xmlns:a16="http://schemas.microsoft.com/office/drawing/2014/main" id="{3DCC1C21-CB11-4506-90E4-37DCD97AF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8177170-8FD3-4752-B1DB-0186ADF9B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CAA5FB4-9073-4612-99F5-95E1C6D06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E021324-18DD-4114-8992-9652707C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ECBC33B-D8EB-4804-9EA3-57C07B57C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03927C7-0E45-4B61-844A-4A626FDF6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C6AF6E8-E748-47F7-B35C-567D5FBA6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EC671E5-B299-470C-9C7A-A50106E51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410EBDF-623D-41EF-82A4-9FB938A7B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6F866F8-B429-471B-9C2B-051BDCBAF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83B4FBD-06C8-4D5D-B0D9-755E4CD1A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E3FD149-0B2F-4DA0-9721-59B9FEE8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D26DB48-036E-4616-BA8B-C606A7B58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D6F6275-06AB-4316-B8C4-927E5348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E8CABF3-9C76-46A0-8DE9-F055C94A9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A12ED9-6299-4ABD-9827-DD52FE22B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0ADA37A-E396-4F92-AB19-D6994E0DD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A96001A-BD0F-4CF9-A22B-545ED4F86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D9ACB13-4C6C-4347-9F65-1309B33A1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F17BE4A-72F8-4529-8558-E62103AEA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06708C3-D03F-4605-8C6F-AE8EDA08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520ADFA-68AE-4CE4-913A-F070A2817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C6C63AD-C87A-403E-ADB5-4EDD03443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370EAC6-89F0-4826-90D1-E55C33447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FB61DD4-AB7B-417A-AE96-B1D9CBAC1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4AD18D2-11BA-4192-9845-206C033F3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85892E2D-483A-4C0A-87C7-6FFA2EB5E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4037ACD-005D-4907-942F-D565AF6C8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A8FD84E-39BE-456B-84C5-E03698AAC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2FC47C2-6EF5-4D17-8703-527F28609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D29BC8A-00E1-481E-8BA4-1AA7F4AA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AF6ABE5-726A-495B-A832-3851CB911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8E250A7-0600-440B-BEBC-61B2D4D7B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C36BEB1-881D-4496-AD7F-1CC4B46FA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71DFE25-AF37-409C-B032-5F47D7150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9AF97A7-FC44-49BF-ABD1-59DB48B89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939D792-9C64-48CF-8607-C7873A563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F69E48F-45D8-4A8A-A101-5DF775A5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E47C3F3-8AC5-414F-8E20-25DA306C5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09CB222-24C1-414A-B56E-EA3617D05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7FC26844-A93E-4C55-8619-F58615B4A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EA8BA8A-4848-4084-A841-501CECF28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4BC148C-3116-4C75-89DF-2BF348429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1F3F7CB-7B69-49A3-A09E-D20648831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8072F8C-2347-472F-9D9A-F5511BA40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22C76E0-8D4F-4788-9856-B1AB15B20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3A9EC23-E263-4098-AC45-E628E1A29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72211D0-3733-443C-999F-6CE736381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EC069AD-6364-4585-A8F1-931648A1B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9361719-49F1-40E3-9ABA-2FE9D7836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37F2D47-03EF-4AE6-ABB9-36506DF5A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554F257-3BD2-493C-A5F1-FCC2C64C3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D297D55-4523-4CE1-9A0F-3EA6B27F7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05D1D96-783B-407F-BF8C-B0773589E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5D03B3C-A55A-4738-A6FF-8F2DA5B99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41CE56E-C4C8-427A-9E82-C1EEF78E8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2359086-D108-47DE-B6EA-0BEE1835D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FA49818-F2EA-427C-B93C-15E320DA1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435C1E1-0D80-4B30-8CAC-C6EDE1DE7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0FCB137-01B0-4770-AFC3-003DF7897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D03298B-8D34-487C-9DF0-DB9AC8307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698B28F-FFEF-44BA-B657-E59F80990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00A4B40-BCFB-46E4-AE4F-FCC5C6509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14CE6AE-7FAB-4A5D-8EA2-861CAF598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F0F3D4A-D39F-48EE-934D-C73834DC5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9B630BB-5848-4C72-9F5A-FC8EBE7A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662A334-5814-480B-861F-17661B60F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C0FC730-550F-42A2-AE79-EEA30B11C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3054F4A-43DC-46A1-89D0-87DA8F315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F66EF36-2C9F-49B2-B972-1BA82C8F3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7955EF8-6501-4579-B85F-DE5C0815F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0BA4174-EBEB-40DA-8B1D-6A7851E38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0512C7C-98D6-45AD-8CA4-1BEB01262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16CB557-0CE9-4015-A920-C6766A066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EA7B3B4-3BF2-4B69-B300-5D86CCB0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887DF00-5D34-4A8B-9A84-C40D33623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ADE921C-83B0-4521-916F-E7EC5CFDA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CEDA6FA-EB55-47AE-A005-BF546085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AC0C40-EF50-4632-B781-ACDAE95AF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2AAB43-E3D9-4272-8809-5F70B302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8C7D300-E0BD-4C12-92B1-0801266F0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CA3ED35-2344-4402-B61B-3932E6945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49146BF-06FF-41BB-BDD3-B80BABB3A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93A6A5F-F75B-4BBC-AADC-A84DA758E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7B21059-EA9B-4329-968B-81F7966D2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FF9C99F-41B4-4789-934B-8BF03EA94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180277F-7E18-4896-AE91-960B379D2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95FE437-DA37-44C9-B975-96C6DD9DE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2A5369E-5DB7-4854-BBEC-D043F3A5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6B0D6D9-913A-4804-83B5-5A9858F57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29B4FACF-EF13-4EFA-86D3-D5B2B6703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7BD767A9-D2A3-4942-B654-34DDDFD60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C97F02F-13B9-4D7E-B916-BC8713CC0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99C0654B-0803-40FA-BF28-D8EA65F58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44F31B6-3657-4241-A94E-EEDBFF0C9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557624B-3CCB-43DA-998B-B1EC599C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5B0CCD4-215D-456D-808C-F96ABB7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E4E038E-23E6-43BE-9A3B-523A28DF7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686F1FD-4135-414B-8575-ED97CC8DB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6FBC8D5-B3FE-4E26-8B4F-5D5668A8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3A60C97-778A-4251-A66B-49769F0C2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CC04E3B-2AC3-4A7B-A425-DDABEA8AF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EF7D0E1-459C-4A15-9F05-545F6430B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5797445-BFB3-4EB2-8B44-4BF2C9E91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27FB1FC-477D-45B3-82B0-0F4936469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94CF442-4FF2-41B3-8870-097DBAF4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A24927C8-A42E-4B8D-84A4-50A58968B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379CB96-0D3A-4582-8650-A909955BA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31F84F2-CE93-4841-9AA6-BC9E35579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D1BED9D2-07EF-452E-AFA1-9A1E80AE2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C75A1A5-0A11-42EA-AF4E-FF5272125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275A1C7-FA96-4BBB-A7EF-A7ED02814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8CA8B3B4-73BE-41D5-900B-42FBF6AA7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0264B0D-E150-4641-BBB1-58080670E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C2D199-EF36-4077-A50C-D9FC99331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6DCCA13-7F75-46F9-97B3-A9DA4C217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6C76EEB-75A4-418F-9FE0-CC513BC3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E952CEF-EC1B-4714-8900-D2DFAEF30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B899198-ADCC-4613-957B-7A40B17B1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581AF7F-95DB-4163-B608-C04A61FB9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616F834-835A-42B4-B51B-5AD285E28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F598AFA-5F8F-4191-8881-1DE91BB2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623A080-F2C6-4664-B99C-99A9C287B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30E7091-D82F-490A-8F32-DE874521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B340B39-E421-434F-AF1A-DAD7E7802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C2ED568-9809-4A18-A06A-87018A987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6C26F4B-6369-4557-B6D4-A1B448B1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2CEA830-FB77-4EA5-9BAB-64B6F500F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5A9B88C-3ADF-40D8-9E9B-42439F85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C9DEE2F-0410-4B1A-BED8-D1371CE8B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A66E75A-959E-436D-B1F1-DBD1E460E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35526DB-3749-43FA-84BA-E73EE1D1D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6503C90B-19EF-4925-A08A-AE40956A2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B98692DC-F401-45BC-ABC7-421F3391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8629B1A4-7BFC-4F45-9FAD-BB035C4E4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2F92592-AB8B-4732-BEE7-3E2B830EA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C3644DC-02D1-43FF-8ED1-0ECBBA4B3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4DC12AE3-E70C-4CD8-9A74-7567F99C4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E0DDE12-8B48-4D21-8863-06298ED8B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C611F1DE-AF40-48FC-8A1E-0A175D439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4C2CAED-22FC-4450-8BBC-7811F7DF9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F89E6B45-A41C-4735-A7F5-E4EFD5DCF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4BFE35C-5487-42E8-AC30-01FC1E4F5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3575E1A5-C3CB-4081-A394-36172B7DB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9C6DF24-803A-44A1-B29A-B90297D39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22A7B096-566C-4312-AF19-D9A3B6BC0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B429767-12DD-4020-BC3E-9944CF36F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FF510776-417B-4B74-9082-ED3915450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FEF51D3D-E951-49CE-BCE4-D444BEF6B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B27BA73E-E784-4961-884D-F507DDE38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849019E-0178-4A1C-A5D8-DC3DFC572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B49676D-9D41-4B2D-8FF9-69AC31CFDC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BDFE3E8-9647-4400-B019-8EDD4E688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DD57B95-ED61-4561-9ADF-38126BADC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3744F230-BFBA-41B0-9FE2-481D1EAFF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32022D3-12E0-4BC1-8085-D6CBF3CDD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1AED37F-874A-4B21-A522-FEBCB38F4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5BB466E2-3497-4A3B-8777-FAA0AAEE2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924D178-36E4-4E29-86E8-7716F3B4A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0DF84E5-BB3D-4120-8FD3-98ECDA31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E5B29635-10AC-481E-A2DE-80E9DE61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AAB430CA-3259-463F-85F9-B6E180323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EF18909-FC9F-4845-B1DC-027E82B21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FCE2389-D574-49C1-89EB-D8C730888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44B35A5-5216-45FC-8F0F-D80E383B4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470F10A-F708-41AA-A910-5C288B355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CD73E13B-910B-40D2-B53F-6614C098B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8267FC95-0200-40B3-B043-D33BEA60D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F14022C-37CD-4CDD-ACD1-86161EF0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graphicFrame>
        <p:nvGraphicFramePr>
          <p:cNvPr id="8" name="İçerik Yer Tutucusu 2">
            <a:extLst>
              <a:ext uri="{FF2B5EF4-FFF2-40B4-BE49-F238E27FC236}">
                <a16:creationId xmlns:a16="http://schemas.microsoft.com/office/drawing/2014/main" id="{91090C42-5FF5-1052-7447-38D07FC243BA}"/>
              </a:ext>
            </a:extLst>
          </p:cNvPr>
          <p:cNvGraphicFramePr>
            <a:graphicFrameLocks noGrp="1"/>
          </p:cNvGraphicFramePr>
          <p:nvPr>
            <p:ph idx="1"/>
            <p:extLst>
              <p:ext uri="{D42A27DB-BD31-4B8C-83A1-F6EECF244321}">
                <p14:modId xmlns:p14="http://schemas.microsoft.com/office/powerpoint/2010/main" val="332138686"/>
              </p:ext>
            </p:extLst>
          </p:nvPr>
        </p:nvGraphicFramePr>
        <p:xfrm>
          <a:off x="946520" y="1747592"/>
          <a:ext cx="521717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05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D566359-3482-4D45-99E4-57C19546FD3B}"/>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Tarihsel Süreç</a:t>
            </a:r>
          </a:p>
        </p:txBody>
      </p:sp>
      <p:sp>
        <p:nvSpPr>
          <p:cNvPr id="23" name="Rectangle 1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metin, ekran görüntüsü, yazı tipi, web sayfası içeren bir resim&#10;&#10;Açıklama otomatik olarak oluşturuldu">
            <a:extLst>
              <a:ext uri="{FF2B5EF4-FFF2-40B4-BE49-F238E27FC236}">
                <a16:creationId xmlns:a16="http://schemas.microsoft.com/office/drawing/2014/main" id="{C39845C3-FE3A-4357-834D-AB3E4D455D83}"/>
              </a:ext>
            </a:extLst>
          </p:cNvPr>
          <p:cNvPicPr>
            <a:picLocks noChangeAspect="1"/>
          </p:cNvPicPr>
          <p:nvPr/>
        </p:nvPicPr>
        <p:blipFill>
          <a:blip r:embed="rId2"/>
          <a:stretch>
            <a:fillRect/>
          </a:stretch>
        </p:blipFill>
        <p:spPr>
          <a:xfrm>
            <a:off x="545238" y="1096394"/>
            <a:ext cx="7608304" cy="4736168"/>
          </a:xfrm>
          <a:prstGeom prst="rect">
            <a:avLst/>
          </a:prstGeom>
        </p:spPr>
      </p:pic>
      <p:sp>
        <p:nvSpPr>
          <p:cNvPr id="24" name="Rectangle 23">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0225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TotalTime>
  <Words>3366</Words>
  <Application>Microsoft Office PowerPoint</Application>
  <PresentationFormat>Geniş ekran</PresentationFormat>
  <Paragraphs>392</Paragraphs>
  <Slides>54</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54</vt:i4>
      </vt:variant>
    </vt:vector>
  </HeadingPairs>
  <TitlesOfParts>
    <vt:vector size="60" baseType="lpstr">
      <vt:lpstr>Aptos</vt:lpstr>
      <vt:lpstr>Arial</vt:lpstr>
      <vt:lpstr>Calibri</vt:lpstr>
      <vt:lpstr>Calibri Light</vt:lpstr>
      <vt:lpstr>Wingdings</vt:lpstr>
      <vt:lpstr>Office Teması</vt:lpstr>
      <vt:lpstr>Temel İSG Eğitimi</vt:lpstr>
      <vt:lpstr>Sunum İçeriği</vt:lpstr>
      <vt:lpstr>Tarihsel Süreç</vt:lpstr>
      <vt:lpstr>Tarihsel Süreç</vt:lpstr>
      <vt:lpstr>Tarihsel Süreç</vt:lpstr>
      <vt:lpstr>Tarihsel Süreç</vt:lpstr>
      <vt:lpstr>Tarihsel Süreç</vt:lpstr>
      <vt:lpstr>Tarihsel Süreç</vt:lpstr>
      <vt:lpstr>Tarihsel Süreç</vt:lpstr>
      <vt:lpstr>Tarihsel Süreç</vt:lpstr>
      <vt:lpstr>Tanımlar</vt:lpstr>
      <vt:lpstr>Hedef</vt:lpstr>
      <vt:lpstr>Amaç</vt:lpstr>
      <vt:lpstr>İş Kazası</vt:lpstr>
      <vt:lpstr>İstatistik</vt:lpstr>
      <vt:lpstr>İstatistik (4a)</vt:lpstr>
      <vt:lpstr>İş Kazası Nedenleri</vt:lpstr>
      <vt:lpstr>PowerPoint Sunusu</vt:lpstr>
      <vt:lpstr>Zaman Aralığı</vt:lpstr>
      <vt:lpstr>Yasal Olarak İş Kazası</vt:lpstr>
      <vt:lpstr>İş Kazası Geliyorum….</vt:lpstr>
      <vt:lpstr>Ramak Kala</vt:lpstr>
      <vt:lpstr>Meslek Hastalığı</vt:lpstr>
      <vt:lpstr>Meslek Hastalığı</vt:lpstr>
      <vt:lpstr>Sorumlular-Sorumluluklar</vt:lpstr>
      <vt:lpstr>Risk Etmenleri</vt:lpstr>
      <vt:lpstr>Fiziksel Risk Etmenleri</vt:lpstr>
      <vt:lpstr>Gürültü</vt:lpstr>
      <vt:lpstr>Gürültü Düzeyi Günlük Çalışma Süresi </vt:lpstr>
      <vt:lpstr>Gürültünün Etkileri – Korunma Yolları</vt:lpstr>
      <vt:lpstr>Titreşim</vt:lpstr>
      <vt:lpstr>Termal Konfor</vt:lpstr>
      <vt:lpstr>Aydınlatma</vt:lpstr>
      <vt:lpstr>Aydınlatma</vt:lpstr>
      <vt:lpstr>Kimyasal Risk Etmenleri</vt:lpstr>
      <vt:lpstr>Kimyasal Risk Etmenleri</vt:lpstr>
      <vt:lpstr>Kimyasal Risk Etmenleri</vt:lpstr>
      <vt:lpstr>Kimyasal Risk Etmenleri</vt:lpstr>
      <vt:lpstr>Kimyasal Risk Etmenleri</vt:lpstr>
      <vt:lpstr>Biyolojik Risk Etmenleri</vt:lpstr>
      <vt:lpstr>Biyolojik Risk Etmenleri</vt:lpstr>
      <vt:lpstr>Biyolojik Risk Etmenleri</vt:lpstr>
      <vt:lpstr>Ergonomik Risk Etmenleri</vt:lpstr>
      <vt:lpstr>Ergonomik Risk Etmenleri</vt:lpstr>
      <vt:lpstr>Elle Kaldırma - Taşıma</vt:lpstr>
      <vt:lpstr>Psikososyal Risk Etmenleri </vt:lpstr>
      <vt:lpstr>Psikososyal Risk Etmenleri </vt:lpstr>
      <vt:lpstr>Psikososyal Risk Etmenleri </vt:lpstr>
      <vt:lpstr>Mobbing  (Psikolojik Taciz - Bezdirme - Yıldırma)</vt:lpstr>
      <vt:lpstr>Elektrik </vt:lpstr>
      <vt:lpstr>Elektrik</vt:lpstr>
      <vt:lpstr>Elektrik</vt:lpstr>
      <vt:lpstr>        Unutmayın! Küçük Tedbirler Büyük Felaketlere Engel Olacaktır…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İSG Eğitimi</dc:title>
  <dc:creator>ZAFER SAK</dc:creator>
  <cp:lastModifiedBy>ZAFER SAK</cp:lastModifiedBy>
  <cp:revision>9</cp:revision>
  <dcterms:created xsi:type="dcterms:W3CDTF">2025-02-26T05:35:42Z</dcterms:created>
  <dcterms:modified xsi:type="dcterms:W3CDTF">2025-03-11T07:26:24Z</dcterms:modified>
</cp:coreProperties>
</file>